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2.xml" ContentType="application/vnd.openxmlformats-officedocument.theme+xml"/>
  <Override PartName="/ppt/tags/tag20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82" r:id="rId4"/>
  </p:sldMasterIdLst>
  <p:notesMasterIdLst>
    <p:notesMasterId r:id="rId15"/>
  </p:notesMasterIdLst>
  <p:sldIdLst>
    <p:sldId id="272" r:id="rId5"/>
    <p:sldId id="268" r:id="rId6"/>
    <p:sldId id="286" r:id="rId7"/>
    <p:sldId id="287" r:id="rId8"/>
    <p:sldId id="284" r:id="rId9"/>
    <p:sldId id="279" r:id="rId10"/>
    <p:sldId id="280" r:id="rId11"/>
    <p:sldId id="281" r:id="rId12"/>
    <p:sldId id="285" r:id="rId13"/>
    <p:sldId id="283" r:id="rId14"/>
  </p:sldIdLst>
  <p:sldSz cx="12192000" cy="6858000"/>
  <p:notesSz cx="6858000" cy="9144000"/>
  <p:embeddedFontLst>
    <p:embeddedFont>
      <p:font typeface="Aeonik Bold" panose="02010503030300000000" charset="0"/>
      <p:bold r:id="rId16"/>
      <p:italic r:id="rId17"/>
      <p:boldItalic r:id="rId18"/>
    </p:embeddedFont>
    <p:embeddedFont>
      <p:font typeface="Aeonik Regular" panose="02010503030300000000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egoe UI" panose="020B0502040204020203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B00"/>
    <a:srgbClr val="394A58"/>
    <a:srgbClr val="8E258D"/>
    <a:srgbClr val="009B3A"/>
    <a:srgbClr val="F8B900"/>
    <a:srgbClr val="00B299"/>
    <a:srgbClr val="E98300"/>
    <a:srgbClr val="F1AB00"/>
    <a:srgbClr val="00B399"/>
    <a:srgbClr val="8D24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EF7111-A503-44B5-8796-B017FA611AB7}" v="336" dt="2024-02-21T14:51:02.005"/>
    <p1510:client id="{BFC16D74-F7A3-4B11-B7DD-C2ED93330E6F}" v="248" vWet="252" dt="2024-02-21T14:50:09.2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ia Hawkins" userId="cf05d689-06c4-405b-b6bb-c6e2f584e189" providerId="ADAL" clId="{99D54145-0C66-4ACD-A340-7E072376FE4E}"/>
    <pc:docChg chg="undo custSel addSld delSld modSld">
      <pc:chgData name="Victoria Hawkins" userId="cf05d689-06c4-405b-b6bb-c6e2f584e189" providerId="ADAL" clId="{99D54145-0C66-4ACD-A340-7E072376FE4E}" dt="2024-02-14T18:54:53.535" v="1053" actId="20577"/>
      <pc:docMkLst>
        <pc:docMk/>
      </pc:docMkLst>
      <pc:sldChg chg="del">
        <pc:chgData name="Victoria Hawkins" userId="cf05d689-06c4-405b-b6bb-c6e2f584e189" providerId="ADAL" clId="{99D54145-0C66-4ACD-A340-7E072376FE4E}" dt="2024-02-09T19:54:00.928" v="20" actId="2696"/>
        <pc:sldMkLst>
          <pc:docMk/>
          <pc:sldMk cId="2594768382" sldId="256"/>
        </pc:sldMkLst>
      </pc:sldChg>
      <pc:sldChg chg="del">
        <pc:chgData name="Victoria Hawkins" userId="cf05d689-06c4-405b-b6bb-c6e2f584e189" providerId="ADAL" clId="{99D54145-0C66-4ACD-A340-7E072376FE4E}" dt="2024-02-09T19:53:58.521" v="19" actId="2696"/>
        <pc:sldMkLst>
          <pc:docMk/>
          <pc:sldMk cId="80535374" sldId="258"/>
        </pc:sldMkLst>
      </pc:sldChg>
      <pc:sldChg chg="del">
        <pc:chgData name="Victoria Hawkins" userId="cf05d689-06c4-405b-b6bb-c6e2f584e189" providerId="ADAL" clId="{99D54145-0C66-4ACD-A340-7E072376FE4E}" dt="2024-02-09T20:21:59.373" v="368" actId="2696"/>
        <pc:sldMkLst>
          <pc:docMk/>
          <pc:sldMk cId="362521340" sldId="261"/>
        </pc:sldMkLst>
      </pc:sldChg>
      <pc:sldChg chg="del">
        <pc:chgData name="Victoria Hawkins" userId="cf05d689-06c4-405b-b6bb-c6e2f584e189" providerId="ADAL" clId="{99D54145-0C66-4ACD-A340-7E072376FE4E}" dt="2024-02-09T20:50:37.121" v="671" actId="2696"/>
        <pc:sldMkLst>
          <pc:docMk/>
          <pc:sldMk cId="856463761" sldId="262"/>
        </pc:sldMkLst>
      </pc:sldChg>
      <pc:sldChg chg="del">
        <pc:chgData name="Victoria Hawkins" userId="cf05d689-06c4-405b-b6bb-c6e2f584e189" providerId="ADAL" clId="{99D54145-0C66-4ACD-A340-7E072376FE4E}" dt="2024-02-09T20:50:42.188" v="673" actId="2696"/>
        <pc:sldMkLst>
          <pc:docMk/>
          <pc:sldMk cId="2825876580" sldId="263"/>
        </pc:sldMkLst>
      </pc:sldChg>
      <pc:sldChg chg="del">
        <pc:chgData name="Victoria Hawkins" userId="cf05d689-06c4-405b-b6bb-c6e2f584e189" providerId="ADAL" clId="{99D54145-0C66-4ACD-A340-7E072376FE4E}" dt="2024-02-09T20:23:01.271" v="370" actId="2696"/>
        <pc:sldMkLst>
          <pc:docMk/>
          <pc:sldMk cId="2838053814" sldId="264"/>
        </pc:sldMkLst>
      </pc:sldChg>
      <pc:sldChg chg="del">
        <pc:chgData name="Victoria Hawkins" userId="cf05d689-06c4-405b-b6bb-c6e2f584e189" providerId="ADAL" clId="{99D54145-0C66-4ACD-A340-7E072376FE4E}" dt="2024-02-09T20:50:39.737" v="672" actId="2696"/>
        <pc:sldMkLst>
          <pc:docMk/>
          <pc:sldMk cId="286737118" sldId="266"/>
        </pc:sldMkLst>
      </pc:sldChg>
      <pc:sldChg chg="modSp mod">
        <pc:chgData name="Victoria Hawkins" userId="cf05d689-06c4-405b-b6bb-c6e2f584e189" providerId="ADAL" clId="{99D54145-0C66-4ACD-A340-7E072376FE4E}" dt="2024-02-14T18:43:44.526" v="1035" actId="20577"/>
        <pc:sldMkLst>
          <pc:docMk/>
          <pc:sldMk cId="4086338880" sldId="268"/>
        </pc:sldMkLst>
        <pc:spChg chg="mod">
          <ac:chgData name="Victoria Hawkins" userId="cf05d689-06c4-405b-b6bb-c6e2f584e189" providerId="ADAL" clId="{99D54145-0C66-4ACD-A340-7E072376FE4E}" dt="2024-02-09T19:58:16.196" v="95" actId="20577"/>
          <ac:spMkLst>
            <pc:docMk/>
            <pc:sldMk cId="4086338880" sldId="268"/>
            <ac:spMk id="6" creationId="{4697750C-933B-B949-9EE2-F748477334A3}"/>
          </ac:spMkLst>
        </pc:spChg>
        <pc:spChg chg="mod">
          <ac:chgData name="Victoria Hawkins" userId="cf05d689-06c4-405b-b6bb-c6e2f584e189" providerId="ADAL" clId="{99D54145-0C66-4ACD-A340-7E072376FE4E}" dt="2024-02-14T18:43:44.526" v="1035" actId="20577"/>
          <ac:spMkLst>
            <pc:docMk/>
            <pc:sldMk cId="4086338880" sldId="268"/>
            <ac:spMk id="8" creationId="{6DC5AEA4-1DD2-9C43-BB7B-772C26079227}"/>
          </ac:spMkLst>
        </pc:spChg>
      </pc:sldChg>
      <pc:sldChg chg="del">
        <pc:chgData name="Victoria Hawkins" userId="cf05d689-06c4-405b-b6bb-c6e2f584e189" providerId="ADAL" clId="{99D54145-0C66-4ACD-A340-7E072376FE4E}" dt="2024-02-09T20:22:02" v="369" actId="2696"/>
        <pc:sldMkLst>
          <pc:docMk/>
          <pc:sldMk cId="488245536" sldId="269"/>
        </pc:sldMkLst>
      </pc:sldChg>
      <pc:sldChg chg="modSp del mod">
        <pc:chgData name="Victoria Hawkins" userId="cf05d689-06c4-405b-b6bb-c6e2f584e189" providerId="ADAL" clId="{99D54145-0C66-4ACD-A340-7E072376FE4E}" dt="2024-02-09T20:21:55.321" v="367" actId="2696"/>
        <pc:sldMkLst>
          <pc:docMk/>
          <pc:sldMk cId="327614543" sldId="270"/>
        </pc:sldMkLst>
        <pc:spChg chg="mod">
          <ac:chgData name="Victoria Hawkins" userId="cf05d689-06c4-405b-b6bb-c6e2f584e189" providerId="ADAL" clId="{99D54145-0C66-4ACD-A340-7E072376FE4E}" dt="2024-02-09T20:15:50.465" v="168" actId="20577"/>
          <ac:spMkLst>
            <pc:docMk/>
            <pc:sldMk cId="327614543" sldId="270"/>
            <ac:spMk id="5" creationId="{E2021F34-3EAB-BF4A-98E0-87F10922899A}"/>
          </ac:spMkLst>
        </pc:spChg>
      </pc:sldChg>
      <pc:sldChg chg="del">
        <pc:chgData name="Victoria Hawkins" userId="cf05d689-06c4-405b-b6bb-c6e2f584e189" providerId="ADAL" clId="{99D54145-0C66-4ACD-A340-7E072376FE4E}" dt="2024-02-09T19:53:56.082" v="18" actId="2696"/>
        <pc:sldMkLst>
          <pc:docMk/>
          <pc:sldMk cId="2692832421" sldId="271"/>
        </pc:sldMkLst>
      </pc:sldChg>
      <pc:sldChg chg="modSp mod">
        <pc:chgData name="Victoria Hawkins" userId="cf05d689-06c4-405b-b6bb-c6e2f584e189" providerId="ADAL" clId="{99D54145-0C66-4ACD-A340-7E072376FE4E}" dt="2024-02-09T19:53:51.798" v="17" actId="20577"/>
        <pc:sldMkLst>
          <pc:docMk/>
          <pc:sldMk cId="2434304368" sldId="272"/>
        </pc:sldMkLst>
        <pc:spChg chg="mod">
          <ac:chgData name="Victoria Hawkins" userId="cf05d689-06c4-405b-b6bb-c6e2f584e189" providerId="ADAL" clId="{99D54145-0C66-4ACD-A340-7E072376FE4E}" dt="2024-02-09T19:53:43.890" v="0"/>
          <ac:spMkLst>
            <pc:docMk/>
            <pc:sldMk cId="2434304368" sldId="272"/>
            <ac:spMk id="5" creationId="{2C32A84E-8B76-A84C-88EB-CD94A9A09FA6}"/>
          </ac:spMkLst>
        </pc:spChg>
        <pc:spChg chg="mod">
          <ac:chgData name="Victoria Hawkins" userId="cf05d689-06c4-405b-b6bb-c6e2f584e189" providerId="ADAL" clId="{99D54145-0C66-4ACD-A340-7E072376FE4E}" dt="2024-02-09T19:53:51.798" v="17" actId="20577"/>
          <ac:spMkLst>
            <pc:docMk/>
            <pc:sldMk cId="2434304368" sldId="272"/>
            <ac:spMk id="7" creationId="{96F5DB7A-954F-3C4D-B0D3-82ECD7E94FFE}"/>
          </ac:spMkLst>
        </pc:spChg>
      </pc:sldChg>
      <pc:sldChg chg="modSp del mod">
        <pc:chgData name="Victoria Hawkins" userId="cf05d689-06c4-405b-b6bb-c6e2f584e189" providerId="ADAL" clId="{99D54145-0C66-4ACD-A340-7E072376FE4E}" dt="2024-02-09T20:50:34.540" v="670" actId="2696"/>
        <pc:sldMkLst>
          <pc:docMk/>
          <pc:sldMk cId="2858471438" sldId="276"/>
        </pc:sldMkLst>
        <pc:picChg chg="mod ord">
          <ac:chgData name="Victoria Hawkins" userId="cf05d689-06c4-405b-b6bb-c6e2f584e189" providerId="ADAL" clId="{99D54145-0C66-4ACD-A340-7E072376FE4E}" dt="2024-02-09T20:14:14.004" v="156" actId="167"/>
          <ac:picMkLst>
            <pc:docMk/>
            <pc:sldMk cId="2858471438" sldId="276"/>
            <ac:picMk id="3" creationId="{F76C9958-811E-DFE5-DB64-4A1BC3B755F3}"/>
          </ac:picMkLst>
        </pc:picChg>
      </pc:sldChg>
      <pc:sldChg chg="modSp new mod">
        <pc:chgData name="Victoria Hawkins" userId="cf05d689-06c4-405b-b6bb-c6e2f584e189" providerId="ADAL" clId="{99D54145-0C66-4ACD-A340-7E072376FE4E}" dt="2024-02-09T20:38:16.325" v="372" actId="114"/>
        <pc:sldMkLst>
          <pc:docMk/>
          <pc:sldMk cId="841170453" sldId="277"/>
        </pc:sldMkLst>
        <pc:spChg chg="mod">
          <ac:chgData name="Victoria Hawkins" userId="cf05d689-06c4-405b-b6bb-c6e2f584e189" providerId="ADAL" clId="{99D54145-0C66-4ACD-A340-7E072376FE4E}" dt="2024-02-09T20:38:16.325" v="372" actId="114"/>
          <ac:spMkLst>
            <pc:docMk/>
            <pc:sldMk cId="841170453" sldId="277"/>
            <ac:spMk id="2" creationId="{3ADF25B0-EDD3-1A8D-9607-3C333AB3B052}"/>
          </ac:spMkLst>
        </pc:spChg>
        <pc:spChg chg="mod">
          <ac:chgData name="Victoria Hawkins" userId="cf05d689-06c4-405b-b6bb-c6e2f584e189" providerId="ADAL" clId="{99D54145-0C66-4ACD-A340-7E072376FE4E}" dt="2024-02-09T20:16:36.621" v="217" actId="20577"/>
          <ac:spMkLst>
            <pc:docMk/>
            <pc:sldMk cId="841170453" sldId="277"/>
            <ac:spMk id="7" creationId="{3A622488-4A57-C89F-DA1C-01FB979E556F}"/>
          </ac:spMkLst>
        </pc:spChg>
      </pc:sldChg>
      <pc:sldChg chg="modSp new mod">
        <pc:chgData name="Victoria Hawkins" userId="cf05d689-06c4-405b-b6bb-c6e2f584e189" providerId="ADAL" clId="{99D54145-0C66-4ACD-A340-7E072376FE4E}" dt="2024-02-09T20:17:19.743" v="248" actId="20577"/>
        <pc:sldMkLst>
          <pc:docMk/>
          <pc:sldMk cId="3594750328" sldId="278"/>
        </pc:sldMkLst>
        <pc:spChg chg="mod">
          <ac:chgData name="Victoria Hawkins" userId="cf05d689-06c4-405b-b6bb-c6e2f584e189" providerId="ADAL" clId="{99D54145-0C66-4ACD-A340-7E072376FE4E}" dt="2024-02-09T20:17:19.743" v="248" actId="20577"/>
          <ac:spMkLst>
            <pc:docMk/>
            <pc:sldMk cId="3594750328" sldId="278"/>
            <ac:spMk id="7" creationId="{A2C68E70-200E-00B1-3F5F-2E1ECB357A40}"/>
          </ac:spMkLst>
        </pc:spChg>
      </pc:sldChg>
      <pc:sldChg chg="addSp delSp modSp new mod">
        <pc:chgData name="Victoria Hawkins" userId="cf05d689-06c4-405b-b6bb-c6e2f584e189" providerId="ADAL" clId="{99D54145-0C66-4ACD-A340-7E072376FE4E}" dt="2024-02-09T21:23:40.418" v="728" actId="1076"/>
        <pc:sldMkLst>
          <pc:docMk/>
          <pc:sldMk cId="1391485232" sldId="279"/>
        </pc:sldMkLst>
        <pc:spChg chg="mod">
          <ac:chgData name="Victoria Hawkins" userId="cf05d689-06c4-405b-b6bb-c6e2f584e189" providerId="ADAL" clId="{99D54145-0C66-4ACD-A340-7E072376FE4E}" dt="2024-02-09T20:18:23.481" v="283" actId="20577"/>
          <ac:spMkLst>
            <pc:docMk/>
            <pc:sldMk cId="1391485232" sldId="279"/>
            <ac:spMk id="7" creationId="{D029A0A6-3596-0CB8-D110-7A9AFE9347C9}"/>
          </ac:spMkLst>
        </pc:spChg>
        <pc:spChg chg="mod">
          <ac:chgData name="Victoria Hawkins" userId="cf05d689-06c4-405b-b6bb-c6e2f584e189" providerId="ADAL" clId="{99D54145-0C66-4ACD-A340-7E072376FE4E}" dt="2024-02-09T21:08:54.958" v="685" actId="1076"/>
          <ac:spMkLst>
            <pc:docMk/>
            <pc:sldMk cId="1391485232" sldId="279"/>
            <ac:spMk id="12" creationId="{9BBB7DC1-8298-4114-8D2C-E5166EF6159D}"/>
          </ac:spMkLst>
        </pc:spChg>
        <pc:picChg chg="add del mod">
          <ac:chgData name="Victoria Hawkins" userId="cf05d689-06c4-405b-b6bb-c6e2f584e189" providerId="ADAL" clId="{99D54145-0C66-4ACD-A340-7E072376FE4E}" dt="2024-02-09T21:08:59.054" v="686" actId="21"/>
          <ac:picMkLst>
            <pc:docMk/>
            <pc:sldMk cId="1391485232" sldId="279"/>
            <ac:picMk id="9" creationId="{F8BDA601-6F13-472C-D952-128D1CC5A071}"/>
          </ac:picMkLst>
        </pc:picChg>
        <pc:picChg chg="mod">
          <ac:chgData name="Victoria Hawkins" userId="cf05d689-06c4-405b-b6bb-c6e2f584e189" providerId="ADAL" clId="{99D54145-0C66-4ACD-A340-7E072376FE4E}" dt="2024-02-09T21:23:40.418" v="728" actId="1076"/>
          <ac:picMkLst>
            <pc:docMk/>
            <pc:sldMk cId="1391485232" sldId="279"/>
            <ac:picMk id="14" creationId="{B76193D0-7ABF-EAA1-BA5D-B599E59A5695}"/>
          </ac:picMkLst>
        </pc:picChg>
        <pc:picChg chg="add del mod">
          <ac:chgData name="Victoria Hawkins" userId="cf05d689-06c4-405b-b6bb-c6e2f584e189" providerId="ADAL" clId="{99D54145-0C66-4ACD-A340-7E072376FE4E}" dt="2024-02-09T21:23:18.548" v="726" actId="21"/>
          <ac:picMkLst>
            <pc:docMk/>
            <pc:sldMk cId="1391485232" sldId="279"/>
            <ac:picMk id="1026" creationId="{302A053C-D526-7AAC-5BF5-6CAC6C6CD456}"/>
          </ac:picMkLst>
        </pc:picChg>
        <pc:picChg chg="mod">
          <ac:chgData name="Victoria Hawkins" userId="cf05d689-06c4-405b-b6bb-c6e2f584e189" providerId="ADAL" clId="{99D54145-0C66-4ACD-A340-7E072376FE4E}" dt="2024-02-09T21:09:26.712" v="688" actId="1076"/>
          <ac:picMkLst>
            <pc:docMk/>
            <pc:sldMk cId="1391485232" sldId="279"/>
            <ac:picMk id="2050" creationId="{BD358B89-EB90-CFAF-459C-C2E8EFBDC2B5}"/>
          </ac:picMkLst>
        </pc:picChg>
        <pc:picChg chg="mod">
          <ac:chgData name="Victoria Hawkins" userId="cf05d689-06c4-405b-b6bb-c6e2f584e189" providerId="ADAL" clId="{99D54145-0C66-4ACD-A340-7E072376FE4E}" dt="2024-02-09T21:08:47.817" v="684" actId="1076"/>
          <ac:picMkLst>
            <pc:docMk/>
            <pc:sldMk cId="1391485232" sldId="279"/>
            <ac:picMk id="2052" creationId="{64B1DBFE-92D8-BA27-D5E5-25082899F8BF}"/>
          </ac:picMkLst>
        </pc:picChg>
      </pc:sldChg>
      <pc:sldChg chg="modSp new mod">
        <pc:chgData name="Victoria Hawkins" userId="cf05d689-06c4-405b-b6bb-c6e2f584e189" providerId="ADAL" clId="{99D54145-0C66-4ACD-A340-7E072376FE4E}" dt="2024-02-09T20:18:44.287" v="301" actId="20577"/>
        <pc:sldMkLst>
          <pc:docMk/>
          <pc:sldMk cId="2353597458" sldId="280"/>
        </pc:sldMkLst>
        <pc:spChg chg="mod">
          <ac:chgData name="Victoria Hawkins" userId="cf05d689-06c4-405b-b6bb-c6e2f584e189" providerId="ADAL" clId="{99D54145-0C66-4ACD-A340-7E072376FE4E}" dt="2024-02-09T20:18:44.287" v="301" actId="20577"/>
          <ac:spMkLst>
            <pc:docMk/>
            <pc:sldMk cId="2353597458" sldId="280"/>
            <ac:spMk id="7" creationId="{8339E24F-2573-CD49-F596-6BA04A913AA0}"/>
          </ac:spMkLst>
        </pc:spChg>
      </pc:sldChg>
      <pc:sldChg chg="addSp delSp modSp new mod modClrScheme chgLayout">
        <pc:chgData name="Victoria Hawkins" userId="cf05d689-06c4-405b-b6bb-c6e2f584e189" providerId="ADAL" clId="{99D54145-0C66-4ACD-A340-7E072376FE4E}" dt="2024-02-12T15:59:26.787" v="753" actId="21"/>
        <pc:sldMkLst>
          <pc:docMk/>
          <pc:sldMk cId="760663326" sldId="281"/>
        </pc:sldMkLst>
        <pc:spChg chg="del">
          <ac:chgData name="Victoria Hawkins" userId="cf05d689-06c4-405b-b6bb-c6e2f584e189" providerId="ADAL" clId="{99D54145-0C66-4ACD-A340-7E072376FE4E}" dt="2024-02-09T21:18:38.942" v="706" actId="700"/>
          <ac:spMkLst>
            <pc:docMk/>
            <pc:sldMk cId="760663326" sldId="281"/>
            <ac:spMk id="2" creationId="{E335CED4-44F0-608F-FF6B-7E9F44FC1909}"/>
          </ac:spMkLst>
        </pc:spChg>
        <pc:spChg chg="del mod ord">
          <ac:chgData name="Victoria Hawkins" userId="cf05d689-06c4-405b-b6bb-c6e2f584e189" providerId="ADAL" clId="{99D54145-0C66-4ACD-A340-7E072376FE4E}" dt="2024-02-09T21:18:38.942" v="706" actId="700"/>
          <ac:spMkLst>
            <pc:docMk/>
            <pc:sldMk cId="760663326" sldId="281"/>
            <ac:spMk id="3" creationId="{E7209062-AD5F-0D87-0F4F-07D3ABF8F394}"/>
          </ac:spMkLst>
        </pc:spChg>
        <pc:spChg chg="mod ord">
          <ac:chgData name="Victoria Hawkins" userId="cf05d689-06c4-405b-b6bb-c6e2f584e189" providerId="ADAL" clId="{99D54145-0C66-4ACD-A340-7E072376FE4E}" dt="2024-02-09T21:18:38.942" v="706" actId="700"/>
          <ac:spMkLst>
            <pc:docMk/>
            <pc:sldMk cId="760663326" sldId="281"/>
            <ac:spMk id="4" creationId="{568ABA5E-F11E-F71C-2E62-D55C5E53F56E}"/>
          </ac:spMkLst>
        </pc:spChg>
        <pc:spChg chg="mod ord">
          <ac:chgData name="Victoria Hawkins" userId="cf05d689-06c4-405b-b6bb-c6e2f584e189" providerId="ADAL" clId="{99D54145-0C66-4ACD-A340-7E072376FE4E}" dt="2024-02-09T21:18:38.942" v="706" actId="700"/>
          <ac:spMkLst>
            <pc:docMk/>
            <pc:sldMk cId="760663326" sldId="281"/>
            <ac:spMk id="5" creationId="{34EE6004-03C2-CBFB-9136-E88089907940}"/>
          </ac:spMkLst>
        </pc:spChg>
        <pc:spChg chg="mod ord">
          <ac:chgData name="Victoria Hawkins" userId="cf05d689-06c4-405b-b6bb-c6e2f584e189" providerId="ADAL" clId="{99D54145-0C66-4ACD-A340-7E072376FE4E}" dt="2024-02-09T21:18:38.942" v="706" actId="700"/>
          <ac:spMkLst>
            <pc:docMk/>
            <pc:sldMk cId="760663326" sldId="281"/>
            <ac:spMk id="6" creationId="{E434EDF2-7F70-6329-F5B1-10EDF848406E}"/>
          </ac:spMkLst>
        </pc:spChg>
        <pc:spChg chg="mod ord">
          <ac:chgData name="Victoria Hawkins" userId="cf05d689-06c4-405b-b6bb-c6e2f584e189" providerId="ADAL" clId="{99D54145-0C66-4ACD-A340-7E072376FE4E}" dt="2024-02-09T21:18:38.942" v="706" actId="700"/>
          <ac:spMkLst>
            <pc:docMk/>
            <pc:sldMk cId="760663326" sldId="281"/>
            <ac:spMk id="7" creationId="{1711009A-3DF5-16DA-C6EA-43512B0CED43}"/>
          </ac:spMkLst>
        </pc:spChg>
        <pc:spChg chg="add mod ord">
          <ac:chgData name="Victoria Hawkins" userId="cf05d689-06c4-405b-b6bb-c6e2f584e189" providerId="ADAL" clId="{99D54145-0C66-4ACD-A340-7E072376FE4E}" dt="2024-02-09T21:24:44.217" v="752" actId="20577"/>
          <ac:spMkLst>
            <pc:docMk/>
            <pc:sldMk cId="760663326" sldId="281"/>
            <ac:spMk id="8" creationId="{A7C40BE2-CB8B-F5ED-0C79-46ECD91F388E}"/>
          </ac:spMkLst>
        </pc:spChg>
        <pc:picChg chg="add mod">
          <ac:chgData name="Victoria Hawkins" userId="cf05d689-06c4-405b-b6bb-c6e2f584e189" providerId="ADAL" clId="{99D54145-0C66-4ACD-A340-7E072376FE4E}" dt="2024-02-09T21:24:33.851" v="746" actId="1076"/>
          <ac:picMkLst>
            <pc:docMk/>
            <pc:sldMk cId="760663326" sldId="281"/>
            <ac:picMk id="9" creationId="{F67A50FC-D7BF-AFF7-EA08-66D75A9185E5}"/>
          </ac:picMkLst>
        </pc:picChg>
        <pc:picChg chg="del">
          <ac:chgData name="Victoria Hawkins" userId="cf05d689-06c4-405b-b6bb-c6e2f584e189" providerId="ADAL" clId="{99D54145-0C66-4ACD-A340-7E072376FE4E}" dt="2024-02-12T15:59:26.787" v="753" actId="21"/>
          <ac:picMkLst>
            <pc:docMk/>
            <pc:sldMk cId="760663326" sldId="281"/>
            <ac:picMk id="11" creationId="{985C81F5-AD6F-643E-9467-6022A13225E2}"/>
          </ac:picMkLst>
        </pc:picChg>
      </pc:sldChg>
      <pc:sldChg chg="modSp new del mod">
        <pc:chgData name="Victoria Hawkins" userId="cf05d689-06c4-405b-b6bb-c6e2f584e189" providerId="ADAL" clId="{99D54145-0C66-4ACD-A340-7E072376FE4E}" dt="2024-02-09T21:18:31.220" v="705" actId="2696"/>
        <pc:sldMkLst>
          <pc:docMk/>
          <pc:sldMk cId="1123471808" sldId="282"/>
        </pc:sldMkLst>
        <pc:spChg chg="mod">
          <ac:chgData name="Victoria Hawkins" userId="cf05d689-06c4-405b-b6bb-c6e2f584e189" providerId="ADAL" clId="{99D54145-0C66-4ACD-A340-7E072376FE4E}" dt="2024-02-09T20:21:47.770" v="366" actId="20577"/>
          <ac:spMkLst>
            <pc:docMk/>
            <pc:sldMk cId="1123471808" sldId="282"/>
            <ac:spMk id="7" creationId="{B87BCE0B-1E59-75C2-AEC9-113252CB4274}"/>
          </ac:spMkLst>
        </pc:spChg>
      </pc:sldChg>
      <pc:sldChg chg="addSp delSp modSp new mod modClrScheme chgLayout">
        <pc:chgData name="Victoria Hawkins" userId="cf05d689-06c4-405b-b6bb-c6e2f584e189" providerId="ADAL" clId="{99D54145-0C66-4ACD-A340-7E072376FE4E}" dt="2024-02-09T21:17:12.153" v="704" actId="167"/>
        <pc:sldMkLst>
          <pc:docMk/>
          <pc:sldMk cId="709341488" sldId="283"/>
        </pc:sldMkLst>
        <pc:spChg chg="del mod ord">
          <ac:chgData name="Victoria Hawkins" userId="cf05d689-06c4-405b-b6bb-c6e2f584e189" providerId="ADAL" clId="{99D54145-0C66-4ACD-A340-7E072376FE4E}" dt="2024-02-09T20:48:41.731" v="589" actId="931"/>
          <ac:spMkLst>
            <pc:docMk/>
            <pc:sldMk cId="709341488" sldId="283"/>
            <ac:spMk id="2" creationId="{956440A1-CC84-F1BE-8DE8-F5A3A2153EBD}"/>
          </ac:spMkLst>
        </pc:spChg>
        <pc:spChg chg="mod ord">
          <ac:chgData name="Victoria Hawkins" userId="cf05d689-06c4-405b-b6bb-c6e2f584e189" providerId="ADAL" clId="{99D54145-0C66-4ACD-A340-7E072376FE4E}" dt="2024-02-09T20:47:53.426" v="585" actId="700"/>
          <ac:spMkLst>
            <pc:docMk/>
            <pc:sldMk cId="709341488" sldId="283"/>
            <ac:spMk id="3" creationId="{6429E60D-0846-25F1-2078-7F83DF93A6B7}"/>
          </ac:spMkLst>
        </pc:spChg>
        <pc:spChg chg="mod ord">
          <ac:chgData name="Victoria Hawkins" userId="cf05d689-06c4-405b-b6bb-c6e2f584e189" providerId="ADAL" clId="{99D54145-0C66-4ACD-A340-7E072376FE4E}" dt="2024-02-09T20:47:53.426" v="585" actId="700"/>
          <ac:spMkLst>
            <pc:docMk/>
            <pc:sldMk cId="709341488" sldId="283"/>
            <ac:spMk id="4" creationId="{E0CEB0C8-6AD0-1F16-A0C5-57B8B8BAA9C6}"/>
          </ac:spMkLst>
        </pc:spChg>
        <pc:spChg chg="mod ord">
          <ac:chgData name="Victoria Hawkins" userId="cf05d689-06c4-405b-b6bb-c6e2f584e189" providerId="ADAL" clId="{99D54145-0C66-4ACD-A340-7E072376FE4E}" dt="2024-02-09T20:47:53.426" v="585" actId="700"/>
          <ac:spMkLst>
            <pc:docMk/>
            <pc:sldMk cId="709341488" sldId="283"/>
            <ac:spMk id="5" creationId="{24148CF2-8974-13E7-ED99-44CF0B0C3D07}"/>
          </ac:spMkLst>
        </pc:spChg>
        <pc:spChg chg="del mod ord">
          <ac:chgData name="Victoria Hawkins" userId="cf05d689-06c4-405b-b6bb-c6e2f584e189" providerId="ADAL" clId="{99D54145-0C66-4ACD-A340-7E072376FE4E}" dt="2024-02-09T20:47:53.426" v="585" actId="700"/>
          <ac:spMkLst>
            <pc:docMk/>
            <pc:sldMk cId="709341488" sldId="283"/>
            <ac:spMk id="6" creationId="{E9618A54-BCB1-E055-C5DA-815EB4AEE04C}"/>
          </ac:spMkLst>
        </pc:spChg>
        <pc:spChg chg="add mod ord">
          <ac:chgData name="Victoria Hawkins" userId="cf05d689-06c4-405b-b6bb-c6e2f584e189" providerId="ADAL" clId="{99D54145-0C66-4ACD-A340-7E072376FE4E}" dt="2024-02-09T20:50:16.790" v="669" actId="20577"/>
          <ac:spMkLst>
            <pc:docMk/>
            <pc:sldMk cId="709341488" sldId="283"/>
            <ac:spMk id="7" creationId="{49069305-28C2-EB28-A65B-0C50133CA01B}"/>
          </ac:spMkLst>
        </pc:spChg>
        <pc:spChg chg="add mod ord">
          <ac:chgData name="Victoria Hawkins" userId="cf05d689-06c4-405b-b6bb-c6e2f584e189" providerId="ADAL" clId="{99D54145-0C66-4ACD-A340-7E072376FE4E}" dt="2024-02-09T21:16:48.473" v="703" actId="20577"/>
          <ac:spMkLst>
            <pc:docMk/>
            <pc:sldMk cId="709341488" sldId="283"/>
            <ac:spMk id="8" creationId="{C4840CA3-37CD-6175-47F5-953E9A7B8696}"/>
          </ac:spMkLst>
        </pc:spChg>
        <pc:spChg chg="add mod">
          <ac:chgData name="Victoria Hawkins" userId="cf05d689-06c4-405b-b6bb-c6e2f584e189" providerId="ADAL" clId="{99D54145-0C66-4ACD-A340-7E072376FE4E}" dt="2024-02-09T20:49:26.687" v="606" actId="20577"/>
          <ac:spMkLst>
            <pc:docMk/>
            <pc:sldMk cId="709341488" sldId="283"/>
            <ac:spMk id="12" creationId="{386F975F-C515-207D-CA92-C6D4094FEC12}"/>
          </ac:spMkLst>
        </pc:spChg>
        <pc:picChg chg="add mod ord">
          <ac:chgData name="Victoria Hawkins" userId="cf05d689-06c4-405b-b6bb-c6e2f584e189" providerId="ADAL" clId="{99D54145-0C66-4ACD-A340-7E072376FE4E}" dt="2024-02-09T21:17:12.153" v="704" actId="167"/>
          <ac:picMkLst>
            <pc:docMk/>
            <pc:sldMk cId="709341488" sldId="283"/>
            <ac:picMk id="10" creationId="{DCD8331B-CE9B-D989-27C6-086B11E9F68B}"/>
          </ac:picMkLst>
        </pc:picChg>
        <pc:picChg chg="mod">
          <ac:chgData name="Victoria Hawkins" userId="cf05d689-06c4-405b-b6bb-c6e2f584e189" providerId="ADAL" clId="{99D54145-0C66-4ACD-A340-7E072376FE4E}" dt="2024-02-09T21:16:40.865" v="692" actId="1076"/>
          <ac:picMkLst>
            <pc:docMk/>
            <pc:sldMk cId="709341488" sldId="283"/>
            <ac:picMk id="3074" creationId="{AF9ECC74-5B60-8B02-449C-E5F40DF58619}"/>
          </ac:picMkLst>
        </pc:picChg>
      </pc:sldChg>
      <pc:sldChg chg="addSp delSp modSp new mod">
        <pc:chgData name="Victoria Hawkins" userId="cf05d689-06c4-405b-b6bb-c6e2f584e189" providerId="ADAL" clId="{99D54145-0C66-4ACD-A340-7E072376FE4E}" dt="2024-02-14T18:31:37.453" v="971" actId="14100"/>
        <pc:sldMkLst>
          <pc:docMk/>
          <pc:sldMk cId="405512251" sldId="284"/>
        </pc:sldMkLst>
        <pc:spChg chg="del mod">
          <ac:chgData name="Victoria Hawkins" userId="cf05d689-06c4-405b-b6bb-c6e2f584e189" providerId="ADAL" clId="{99D54145-0C66-4ACD-A340-7E072376FE4E}" dt="2024-02-14T16:56:21.419" v="955"/>
          <ac:spMkLst>
            <pc:docMk/>
            <pc:sldMk cId="405512251" sldId="284"/>
            <ac:spMk id="2" creationId="{A7601769-AAE7-DA54-C2A5-C2A22CC2CC3C}"/>
          </ac:spMkLst>
        </pc:spChg>
        <pc:spChg chg="mod">
          <ac:chgData name="Victoria Hawkins" userId="cf05d689-06c4-405b-b6bb-c6e2f584e189" providerId="ADAL" clId="{99D54145-0C66-4ACD-A340-7E072376FE4E}" dt="2024-02-14T14:53:18.533" v="954" actId="20577"/>
          <ac:spMkLst>
            <pc:docMk/>
            <pc:sldMk cId="405512251" sldId="284"/>
            <ac:spMk id="6" creationId="{2D800C38-14E4-2DBD-A86E-98E7253184DF}"/>
          </ac:spMkLst>
        </pc:spChg>
        <pc:spChg chg="add mod">
          <ac:chgData name="Victoria Hawkins" userId="cf05d689-06c4-405b-b6bb-c6e2f584e189" providerId="ADAL" clId="{99D54145-0C66-4ACD-A340-7E072376FE4E}" dt="2024-02-14T18:31:37.453" v="971" actId="14100"/>
          <ac:spMkLst>
            <pc:docMk/>
            <pc:sldMk cId="405512251" sldId="284"/>
            <ac:spMk id="8" creationId="{DEFD523A-07C1-B7C2-E180-441553170099}"/>
          </ac:spMkLst>
        </pc:spChg>
        <pc:spChg chg="add mod">
          <ac:chgData name="Victoria Hawkins" userId="cf05d689-06c4-405b-b6bb-c6e2f584e189" providerId="ADAL" clId="{99D54145-0C66-4ACD-A340-7E072376FE4E}" dt="2024-02-14T16:57:53.388" v="963" actId="1076"/>
          <ac:spMkLst>
            <pc:docMk/>
            <pc:sldMk cId="405512251" sldId="284"/>
            <ac:spMk id="9" creationId="{496A5A71-F9E8-4C1F-E61B-E08B7F2DC091}"/>
          </ac:spMkLst>
        </pc:spChg>
        <pc:spChg chg="add mod">
          <ac:chgData name="Victoria Hawkins" userId="cf05d689-06c4-405b-b6bb-c6e2f584e189" providerId="ADAL" clId="{99D54145-0C66-4ACD-A340-7E072376FE4E}" dt="2024-02-14T16:58:19.855" v="965" actId="1076"/>
          <ac:spMkLst>
            <pc:docMk/>
            <pc:sldMk cId="405512251" sldId="284"/>
            <ac:spMk id="10" creationId="{E92EDAE6-0AD2-94CC-4D4A-3FAFA53C5CD2}"/>
          </ac:spMkLst>
        </pc:spChg>
        <pc:picChg chg="add mod">
          <ac:chgData name="Victoria Hawkins" userId="cf05d689-06c4-405b-b6bb-c6e2f584e189" providerId="ADAL" clId="{99D54145-0C66-4ACD-A340-7E072376FE4E}" dt="2024-02-14T16:57:17.087" v="959" actId="1076"/>
          <ac:picMkLst>
            <pc:docMk/>
            <pc:sldMk cId="405512251" sldId="284"/>
            <ac:picMk id="1026" creationId="{E7709677-65BE-CA86-A9EF-C93E50FB5A25}"/>
          </ac:picMkLst>
        </pc:picChg>
      </pc:sldChg>
      <pc:sldChg chg="new del">
        <pc:chgData name="Victoria Hawkins" userId="cf05d689-06c4-405b-b6bb-c6e2f584e189" providerId="ADAL" clId="{99D54145-0C66-4ACD-A340-7E072376FE4E}" dt="2024-02-09T20:47:46.168" v="584" actId="2696"/>
        <pc:sldMkLst>
          <pc:docMk/>
          <pc:sldMk cId="506911832" sldId="284"/>
        </pc:sldMkLst>
      </pc:sldChg>
      <pc:sldChg chg="modSp add mod">
        <pc:chgData name="Victoria Hawkins" userId="cf05d689-06c4-405b-b6bb-c6e2f584e189" providerId="ADAL" clId="{99D54145-0C66-4ACD-A340-7E072376FE4E}" dt="2024-02-14T18:54:53.535" v="1053" actId="20577"/>
        <pc:sldMkLst>
          <pc:docMk/>
          <pc:sldMk cId="1592635477" sldId="285"/>
        </pc:sldMkLst>
        <pc:spChg chg="mod">
          <ac:chgData name="Victoria Hawkins" userId="cf05d689-06c4-405b-b6bb-c6e2f584e189" providerId="ADAL" clId="{99D54145-0C66-4ACD-A340-7E072376FE4E}" dt="2024-02-14T18:40:54.131" v="1021" actId="20577"/>
          <ac:spMkLst>
            <pc:docMk/>
            <pc:sldMk cId="1592635477" sldId="285"/>
            <ac:spMk id="7" creationId="{1711009A-3DF5-16DA-C6EA-43512B0CED43}"/>
          </ac:spMkLst>
        </pc:spChg>
        <pc:spChg chg="mod">
          <ac:chgData name="Victoria Hawkins" userId="cf05d689-06c4-405b-b6bb-c6e2f584e189" providerId="ADAL" clId="{99D54145-0C66-4ACD-A340-7E072376FE4E}" dt="2024-02-14T18:54:53.535" v="1053" actId="20577"/>
          <ac:spMkLst>
            <pc:docMk/>
            <pc:sldMk cId="1592635477" sldId="285"/>
            <ac:spMk id="8" creationId="{A7C40BE2-CB8B-F5ED-0C79-46ECD91F388E}"/>
          </ac:spMkLst>
        </pc:spChg>
      </pc:sldChg>
      <pc:sldChg chg="delSp modSp add mod">
        <pc:chgData name="Victoria Hawkins" userId="cf05d689-06c4-405b-b6bb-c6e2f584e189" providerId="ADAL" clId="{99D54145-0C66-4ACD-A340-7E072376FE4E}" dt="2024-02-14T18:44:03.824" v="1042" actId="20577"/>
        <pc:sldMkLst>
          <pc:docMk/>
          <pc:sldMk cId="536306169" sldId="286"/>
        </pc:sldMkLst>
        <pc:spChg chg="mod">
          <ac:chgData name="Victoria Hawkins" userId="cf05d689-06c4-405b-b6bb-c6e2f584e189" providerId="ADAL" clId="{99D54145-0C66-4ACD-A340-7E072376FE4E}" dt="2024-02-14T18:43:30.055" v="1024" actId="20577"/>
          <ac:spMkLst>
            <pc:docMk/>
            <pc:sldMk cId="536306169" sldId="286"/>
            <ac:spMk id="6" creationId="{4697750C-933B-B949-9EE2-F748477334A3}"/>
          </ac:spMkLst>
        </pc:spChg>
        <pc:spChg chg="mod">
          <ac:chgData name="Victoria Hawkins" userId="cf05d689-06c4-405b-b6bb-c6e2f584e189" providerId="ADAL" clId="{99D54145-0C66-4ACD-A340-7E072376FE4E}" dt="2024-02-14T18:44:03.824" v="1042" actId="20577"/>
          <ac:spMkLst>
            <pc:docMk/>
            <pc:sldMk cId="536306169" sldId="286"/>
            <ac:spMk id="8" creationId="{6DC5AEA4-1DD2-9C43-BB7B-772C26079227}"/>
          </ac:spMkLst>
        </pc:spChg>
        <pc:picChg chg="del">
          <ac:chgData name="Victoria Hawkins" userId="cf05d689-06c4-405b-b6bb-c6e2f584e189" providerId="ADAL" clId="{99D54145-0C66-4ACD-A340-7E072376FE4E}" dt="2024-02-14T18:43:32.745" v="1025" actId="21"/>
          <ac:picMkLst>
            <pc:docMk/>
            <pc:sldMk cId="536306169" sldId="286"/>
            <ac:picMk id="15" creationId="{450793F5-59C6-7C48-4830-43F5D53D80B6}"/>
          </ac:picMkLst>
        </pc:picChg>
      </pc:sldChg>
    </pc:docChg>
  </pc:docChgLst>
  <pc:docChgLst>
    <pc:chgData name="Coreen Blaylock" userId="2c791158-012d-42e8-bd15-06953fb9ea21" providerId="ADAL" clId="{52531287-3643-4848-A692-5E02FD6BE8B3}"/>
    <pc:docChg chg="undo custSel modSld">
      <pc:chgData name="Coreen Blaylock" userId="2c791158-012d-42e8-bd15-06953fb9ea21" providerId="ADAL" clId="{52531287-3643-4848-A692-5E02FD6BE8B3}" dt="2024-02-09T21:33:22.331" v="694" actId="6549"/>
      <pc:docMkLst>
        <pc:docMk/>
      </pc:docMkLst>
      <pc:sldChg chg="addSp delSp modSp mod modClrScheme chgLayout">
        <pc:chgData name="Coreen Blaylock" userId="2c791158-012d-42e8-bd15-06953fb9ea21" providerId="ADAL" clId="{52531287-3643-4848-A692-5E02FD6BE8B3}" dt="2024-02-09T20:21:04.986" v="50"/>
        <pc:sldMkLst>
          <pc:docMk/>
          <pc:sldMk cId="4086338880" sldId="268"/>
        </pc:sldMkLst>
        <pc:spChg chg="mod ord">
          <ac:chgData name="Coreen Blaylock" userId="2c791158-012d-42e8-bd15-06953fb9ea21" providerId="ADAL" clId="{52531287-3643-4848-A692-5E02FD6BE8B3}" dt="2024-02-09T20:21:04.986" v="50"/>
          <ac:spMkLst>
            <pc:docMk/>
            <pc:sldMk cId="4086338880" sldId="268"/>
            <ac:spMk id="2" creationId="{BF974BC4-4E27-564B-B25B-E8AA86979C1D}"/>
          </ac:spMkLst>
        </pc:spChg>
        <pc:spChg chg="mod ord">
          <ac:chgData name="Coreen Blaylock" userId="2c791158-012d-42e8-bd15-06953fb9ea21" providerId="ADAL" clId="{52531287-3643-4848-A692-5E02FD6BE8B3}" dt="2024-02-09T20:06:12.695" v="23" actId="700"/>
          <ac:spMkLst>
            <pc:docMk/>
            <pc:sldMk cId="4086338880" sldId="268"/>
            <ac:spMk id="3" creationId="{E8CB7FDA-2E25-8048-ADDD-DEA32A2D7CA1}"/>
          </ac:spMkLst>
        </pc:spChg>
        <pc:spChg chg="mod ord">
          <ac:chgData name="Coreen Blaylock" userId="2c791158-012d-42e8-bd15-06953fb9ea21" providerId="ADAL" clId="{52531287-3643-4848-A692-5E02FD6BE8B3}" dt="2024-02-09T20:06:12.695" v="23" actId="700"/>
          <ac:spMkLst>
            <pc:docMk/>
            <pc:sldMk cId="4086338880" sldId="268"/>
            <ac:spMk id="4" creationId="{CC34D8CA-85D7-E141-89B6-BB626E8B8AF0}"/>
          </ac:spMkLst>
        </pc:spChg>
        <pc:spChg chg="add del mod ord">
          <ac:chgData name="Coreen Blaylock" userId="2c791158-012d-42e8-bd15-06953fb9ea21" providerId="ADAL" clId="{52531287-3643-4848-A692-5E02FD6BE8B3}" dt="2024-02-09T20:06:12.695" v="23" actId="700"/>
          <ac:spMkLst>
            <pc:docMk/>
            <pc:sldMk cId="4086338880" sldId="268"/>
            <ac:spMk id="5" creationId="{27D41C9C-F1A6-674F-9506-B8398C0228C5}"/>
          </ac:spMkLst>
        </pc:spChg>
        <pc:spChg chg="mod ord">
          <ac:chgData name="Coreen Blaylock" userId="2c791158-012d-42e8-bd15-06953fb9ea21" providerId="ADAL" clId="{52531287-3643-4848-A692-5E02FD6BE8B3}" dt="2024-02-09T20:07:20.255" v="27" actId="20577"/>
          <ac:spMkLst>
            <pc:docMk/>
            <pc:sldMk cId="4086338880" sldId="268"/>
            <ac:spMk id="6" creationId="{4697750C-933B-B949-9EE2-F748477334A3}"/>
          </ac:spMkLst>
        </pc:spChg>
        <pc:spChg chg="add del mod ord">
          <ac:chgData name="Coreen Blaylock" userId="2c791158-012d-42e8-bd15-06953fb9ea21" providerId="ADAL" clId="{52531287-3643-4848-A692-5E02FD6BE8B3}" dt="2024-02-09T20:10:46.307" v="28"/>
          <ac:spMkLst>
            <pc:docMk/>
            <pc:sldMk cId="4086338880" sldId="268"/>
            <ac:spMk id="7" creationId="{256B53CE-ADC0-BCBF-13C1-6FEBF6B00BF7}"/>
          </ac:spMkLst>
        </pc:spChg>
        <pc:spChg chg="mod ord">
          <ac:chgData name="Coreen Blaylock" userId="2c791158-012d-42e8-bd15-06953fb9ea21" providerId="ADAL" clId="{52531287-3643-4848-A692-5E02FD6BE8B3}" dt="2024-02-09T20:06:12.695" v="23" actId="700"/>
          <ac:spMkLst>
            <pc:docMk/>
            <pc:sldMk cId="4086338880" sldId="268"/>
            <ac:spMk id="8" creationId="{6DC5AEA4-1DD2-9C43-BB7B-772C26079227}"/>
          </ac:spMkLst>
        </pc:spChg>
        <pc:spChg chg="add mod">
          <ac:chgData name="Coreen Blaylock" userId="2c791158-012d-42e8-bd15-06953fb9ea21" providerId="ADAL" clId="{52531287-3643-4848-A692-5E02FD6BE8B3}" dt="2024-02-09T20:17:24.988" v="38" actId="1076"/>
          <ac:spMkLst>
            <pc:docMk/>
            <pc:sldMk cId="4086338880" sldId="268"/>
            <ac:spMk id="9" creationId="{8C61925D-2A39-7021-495A-6CA840468586}"/>
          </ac:spMkLst>
        </pc:spChg>
        <pc:spChg chg="add del mod">
          <ac:chgData name="Coreen Blaylock" userId="2c791158-012d-42e8-bd15-06953fb9ea21" providerId="ADAL" clId="{52531287-3643-4848-A692-5E02FD6BE8B3}" dt="2024-02-09T20:16:58.074" v="35" actId="478"/>
          <ac:spMkLst>
            <pc:docMk/>
            <pc:sldMk cId="4086338880" sldId="268"/>
            <ac:spMk id="11" creationId="{3DE41532-A4E4-9A2C-17E8-EBA71ACB7BD8}"/>
          </ac:spMkLst>
        </pc:spChg>
        <pc:spChg chg="add del">
          <ac:chgData name="Coreen Blaylock" userId="2c791158-012d-42e8-bd15-06953fb9ea21" providerId="ADAL" clId="{52531287-3643-4848-A692-5E02FD6BE8B3}" dt="2024-02-09T20:18:13.610" v="40" actId="478"/>
          <ac:spMkLst>
            <pc:docMk/>
            <pc:sldMk cId="4086338880" sldId="268"/>
            <ac:spMk id="13" creationId="{B25F90BE-FEE6-F25F-B92F-BD4E6F13180D}"/>
          </ac:spMkLst>
        </pc:spChg>
        <pc:picChg chg="add mod">
          <ac:chgData name="Coreen Blaylock" userId="2c791158-012d-42e8-bd15-06953fb9ea21" providerId="ADAL" clId="{52531287-3643-4848-A692-5E02FD6BE8B3}" dt="2024-02-09T20:20:09.731" v="49" actId="1076"/>
          <ac:picMkLst>
            <pc:docMk/>
            <pc:sldMk cId="4086338880" sldId="268"/>
            <ac:picMk id="15" creationId="{450793F5-59C6-7C48-4830-43F5D53D80B6}"/>
          </ac:picMkLst>
        </pc:picChg>
        <pc:picChg chg="add del mod">
          <ac:chgData name="Coreen Blaylock" userId="2c791158-012d-42e8-bd15-06953fb9ea21" providerId="ADAL" clId="{52531287-3643-4848-A692-5E02FD6BE8B3}" dt="2024-02-09T20:16:52.413" v="32" actId="478"/>
          <ac:picMkLst>
            <pc:docMk/>
            <pc:sldMk cId="4086338880" sldId="268"/>
            <ac:picMk id="1026" creationId="{AA0353E3-79D7-C984-F67C-B36952607D3C}"/>
          </ac:picMkLst>
        </pc:picChg>
      </pc:sldChg>
      <pc:sldChg chg="addSp modSp mod modClrScheme chgLayout">
        <pc:chgData name="Coreen Blaylock" userId="2c791158-012d-42e8-bd15-06953fb9ea21" providerId="ADAL" clId="{52531287-3643-4848-A692-5E02FD6BE8B3}" dt="2024-02-09T20:49:38.209" v="189" actId="1076"/>
        <pc:sldMkLst>
          <pc:docMk/>
          <pc:sldMk cId="841170453" sldId="277"/>
        </pc:sldMkLst>
        <pc:spChg chg="mod ord">
          <ac:chgData name="Coreen Blaylock" userId="2c791158-012d-42e8-bd15-06953fb9ea21" providerId="ADAL" clId="{52531287-3643-4848-A692-5E02FD6BE8B3}" dt="2024-02-09T20:38:14.899" v="113" actId="114"/>
          <ac:spMkLst>
            <pc:docMk/>
            <pc:sldMk cId="841170453" sldId="277"/>
            <ac:spMk id="2" creationId="{3ADF25B0-EDD3-1A8D-9607-3C333AB3B052}"/>
          </ac:spMkLst>
        </pc:spChg>
        <pc:spChg chg="mod ord">
          <ac:chgData name="Coreen Blaylock" userId="2c791158-012d-42e8-bd15-06953fb9ea21" providerId="ADAL" clId="{52531287-3643-4848-A692-5E02FD6BE8B3}" dt="2024-02-09T20:38:41.148" v="115" actId="114"/>
          <ac:spMkLst>
            <pc:docMk/>
            <pc:sldMk cId="841170453" sldId="277"/>
            <ac:spMk id="3" creationId="{E1619887-C039-AFC9-E1F9-7EB0833F9852}"/>
          </ac:spMkLst>
        </pc:spChg>
        <pc:spChg chg="mod ord">
          <ac:chgData name="Coreen Blaylock" userId="2c791158-012d-42e8-bd15-06953fb9ea21" providerId="ADAL" clId="{52531287-3643-4848-A692-5E02FD6BE8B3}" dt="2024-02-09T20:36:08.050" v="80" actId="700"/>
          <ac:spMkLst>
            <pc:docMk/>
            <pc:sldMk cId="841170453" sldId="277"/>
            <ac:spMk id="4" creationId="{92A24FF5-029F-25A0-45D6-3B98C9B84566}"/>
          </ac:spMkLst>
        </pc:spChg>
        <pc:spChg chg="mod ord">
          <ac:chgData name="Coreen Blaylock" userId="2c791158-012d-42e8-bd15-06953fb9ea21" providerId="ADAL" clId="{52531287-3643-4848-A692-5E02FD6BE8B3}" dt="2024-02-09T20:36:08.050" v="80" actId="700"/>
          <ac:spMkLst>
            <pc:docMk/>
            <pc:sldMk cId="841170453" sldId="277"/>
            <ac:spMk id="5" creationId="{3AFF20C2-4C53-DAF8-CD4F-3DAEC9E19CAC}"/>
          </ac:spMkLst>
        </pc:spChg>
        <pc:spChg chg="mod ord">
          <ac:chgData name="Coreen Blaylock" userId="2c791158-012d-42e8-bd15-06953fb9ea21" providerId="ADAL" clId="{52531287-3643-4848-A692-5E02FD6BE8B3}" dt="2024-02-09T20:49:38.209" v="189" actId="1076"/>
          <ac:spMkLst>
            <pc:docMk/>
            <pc:sldMk cId="841170453" sldId="277"/>
            <ac:spMk id="6" creationId="{9B4772FD-3725-F2A6-D3A7-593CAC3FCE26}"/>
          </ac:spMkLst>
        </pc:spChg>
        <pc:spChg chg="mod ord">
          <ac:chgData name="Coreen Blaylock" userId="2c791158-012d-42e8-bd15-06953fb9ea21" providerId="ADAL" clId="{52531287-3643-4848-A692-5E02FD6BE8B3}" dt="2024-02-09T20:36:08.050" v="80" actId="700"/>
          <ac:spMkLst>
            <pc:docMk/>
            <pc:sldMk cId="841170453" sldId="277"/>
            <ac:spMk id="7" creationId="{3A622488-4A57-C89F-DA1C-01FB979E556F}"/>
          </ac:spMkLst>
        </pc:spChg>
        <pc:picChg chg="add mod">
          <ac:chgData name="Coreen Blaylock" userId="2c791158-012d-42e8-bd15-06953fb9ea21" providerId="ADAL" clId="{52531287-3643-4848-A692-5E02FD6BE8B3}" dt="2024-02-09T20:37:33.167" v="110" actId="1076"/>
          <ac:picMkLst>
            <pc:docMk/>
            <pc:sldMk cId="841170453" sldId="277"/>
            <ac:picMk id="9" creationId="{2F904728-9499-3B4B-8267-8FEEEB64EA02}"/>
          </ac:picMkLst>
        </pc:picChg>
      </pc:sldChg>
      <pc:sldChg chg="addSp delSp modSp mod modClrScheme chgLayout">
        <pc:chgData name="Coreen Blaylock" userId="2c791158-012d-42e8-bd15-06953fb9ea21" providerId="ADAL" clId="{52531287-3643-4848-A692-5E02FD6BE8B3}" dt="2024-02-09T20:58:19.079" v="288" actId="1076"/>
        <pc:sldMkLst>
          <pc:docMk/>
          <pc:sldMk cId="3594750328" sldId="278"/>
        </pc:sldMkLst>
        <pc:spChg chg="del mod ord">
          <ac:chgData name="Coreen Blaylock" userId="2c791158-012d-42e8-bd15-06953fb9ea21" providerId="ADAL" clId="{52531287-3643-4848-A692-5E02FD6BE8B3}" dt="2024-02-09T20:43:05.238" v="125" actId="700"/>
          <ac:spMkLst>
            <pc:docMk/>
            <pc:sldMk cId="3594750328" sldId="278"/>
            <ac:spMk id="2" creationId="{969897B4-4F2A-557C-6E8B-8F93A4E6DF1F}"/>
          </ac:spMkLst>
        </pc:spChg>
        <pc:spChg chg="mod ord">
          <ac:chgData name="Coreen Blaylock" userId="2c791158-012d-42e8-bd15-06953fb9ea21" providerId="ADAL" clId="{52531287-3643-4848-A692-5E02FD6BE8B3}" dt="2024-02-09T20:58:09.304" v="287" actId="1076"/>
          <ac:spMkLst>
            <pc:docMk/>
            <pc:sldMk cId="3594750328" sldId="278"/>
            <ac:spMk id="3" creationId="{0C73DA21-D521-8F2F-E3B6-308623080E36}"/>
          </ac:spMkLst>
        </pc:spChg>
        <pc:spChg chg="mod ord">
          <ac:chgData name="Coreen Blaylock" userId="2c791158-012d-42e8-bd15-06953fb9ea21" providerId="ADAL" clId="{52531287-3643-4848-A692-5E02FD6BE8B3}" dt="2024-02-09T20:43:05.238" v="125" actId="700"/>
          <ac:spMkLst>
            <pc:docMk/>
            <pc:sldMk cId="3594750328" sldId="278"/>
            <ac:spMk id="4" creationId="{09B5FD3B-C021-2461-6CE3-A6F79BED0630}"/>
          </ac:spMkLst>
        </pc:spChg>
        <pc:spChg chg="mod ord">
          <ac:chgData name="Coreen Blaylock" userId="2c791158-012d-42e8-bd15-06953fb9ea21" providerId="ADAL" clId="{52531287-3643-4848-A692-5E02FD6BE8B3}" dt="2024-02-09T20:43:05.238" v="125" actId="700"/>
          <ac:spMkLst>
            <pc:docMk/>
            <pc:sldMk cId="3594750328" sldId="278"/>
            <ac:spMk id="5" creationId="{1C222503-4C0A-ABE7-2C3D-0B1DCCC8232B}"/>
          </ac:spMkLst>
        </pc:spChg>
        <pc:spChg chg="mod ord">
          <ac:chgData name="Coreen Blaylock" userId="2c791158-012d-42e8-bd15-06953fb9ea21" providerId="ADAL" clId="{52531287-3643-4848-A692-5E02FD6BE8B3}" dt="2024-02-09T20:49:46.020" v="191" actId="1076"/>
          <ac:spMkLst>
            <pc:docMk/>
            <pc:sldMk cId="3594750328" sldId="278"/>
            <ac:spMk id="6" creationId="{377C6B96-1C61-4179-196F-BE567F413D2F}"/>
          </ac:spMkLst>
        </pc:spChg>
        <pc:spChg chg="mod ord">
          <ac:chgData name="Coreen Blaylock" userId="2c791158-012d-42e8-bd15-06953fb9ea21" providerId="ADAL" clId="{52531287-3643-4848-A692-5E02FD6BE8B3}" dt="2024-02-09T20:43:05.238" v="125" actId="700"/>
          <ac:spMkLst>
            <pc:docMk/>
            <pc:sldMk cId="3594750328" sldId="278"/>
            <ac:spMk id="7" creationId="{A2C68E70-200E-00B1-3F5F-2E1ECB357A40}"/>
          </ac:spMkLst>
        </pc:spChg>
        <pc:spChg chg="add del mod">
          <ac:chgData name="Coreen Blaylock" userId="2c791158-012d-42e8-bd15-06953fb9ea21" providerId="ADAL" clId="{52531287-3643-4848-A692-5E02FD6BE8B3}" dt="2024-02-09T20:42:23.939" v="124" actId="478"/>
          <ac:spMkLst>
            <pc:docMk/>
            <pc:sldMk cId="3594750328" sldId="278"/>
            <ac:spMk id="9" creationId="{8EF9745C-0F95-DB01-A5A2-792EF495B66C}"/>
          </ac:spMkLst>
        </pc:spChg>
        <pc:spChg chg="add del mod ord">
          <ac:chgData name="Coreen Blaylock" userId="2c791158-012d-42e8-bd15-06953fb9ea21" providerId="ADAL" clId="{52531287-3643-4848-A692-5E02FD6BE8B3}" dt="2024-02-09T20:43:11.551" v="126" actId="478"/>
          <ac:spMkLst>
            <pc:docMk/>
            <pc:sldMk cId="3594750328" sldId="278"/>
            <ac:spMk id="10" creationId="{861296ED-8402-4FFC-D0AD-75A8F602D1F1}"/>
          </ac:spMkLst>
        </pc:spChg>
        <pc:spChg chg="add mod">
          <ac:chgData name="Coreen Blaylock" userId="2c791158-012d-42e8-bd15-06953fb9ea21" providerId="ADAL" clId="{52531287-3643-4848-A692-5E02FD6BE8B3}" dt="2024-02-09T20:58:19.079" v="288" actId="1076"/>
          <ac:spMkLst>
            <pc:docMk/>
            <pc:sldMk cId="3594750328" sldId="278"/>
            <ac:spMk id="23" creationId="{F09964D3-5F98-2868-EC5C-6BFD11E008BB}"/>
          </ac:spMkLst>
        </pc:spChg>
        <pc:grpChg chg="add del mod">
          <ac:chgData name="Coreen Blaylock" userId="2c791158-012d-42e8-bd15-06953fb9ea21" providerId="ADAL" clId="{52531287-3643-4848-A692-5E02FD6BE8B3}" dt="2024-02-09T20:56:05.839" v="263" actId="165"/>
          <ac:grpSpMkLst>
            <pc:docMk/>
            <pc:sldMk cId="3594750328" sldId="278"/>
            <ac:grpSpMk id="21" creationId="{53E8C8F5-995C-CC1F-689E-0AC78C4A6EC9}"/>
          </ac:grpSpMkLst>
        </pc:grpChg>
        <pc:grpChg chg="add mod">
          <ac:chgData name="Coreen Blaylock" userId="2c791158-012d-42e8-bd15-06953fb9ea21" providerId="ADAL" clId="{52531287-3643-4848-A692-5E02FD6BE8B3}" dt="2024-02-09T20:57:08.656" v="276" actId="14100"/>
          <ac:grpSpMkLst>
            <pc:docMk/>
            <pc:sldMk cId="3594750328" sldId="278"/>
            <ac:grpSpMk id="25" creationId="{80E01030-F2D7-5839-5919-D7F6610BC742}"/>
          </ac:grpSpMkLst>
        </pc:grpChg>
        <pc:picChg chg="add del mod">
          <ac:chgData name="Coreen Blaylock" userId="2c791158-012d-42e8-bd15-06953fb9ea21" providerId="ADAL" clId="{52531287-3643-4848-A692-5E02FD6BE8B3}" dt="2024-02-09T20:43:39.559" v="132" actId="478"/>
          <ac:picMkLst>
            <pc:docMk/>
            <pc:sldMk cId="3594750328" sldId="278"/>
            <ac:picMk id="12" creationId="{AACB890D-41C0-3680-0523-AF2CD5145A57}"/>
          </ac:picMkLst>
        </pc:picChg>
        <pc:picChg chg="add mod topLvl modCrop">
          <ac:chgData name="Coreen Blaylock" userId="2c791158-012d-42e8-bd15-06953fb9ea21" providerId="ADAL" clId="{52531287-3643-4848-A692-5E02FD6BE8B3}" dt="2024-02-09T20:56:57.173" v="274" actId="164"/>
          <ac:picMkLst>
            <pc:docMk/>
            <pc:sldMk cId="3594750328" sldId="278"/>
            <ac:picMk id="14" creationId="{C69C1EB1-F024-704E-F7B8-655F86E2E2B7}"/>
          </ac:picMkLst>
        </pc:picChg>
        <pc:picChg chg="add mod topLvl">
          <ac:chgData name="Coreen Blaylock" userId="2c791158-012d-42e8-bd15-06953fb9ea21" providerId="ADAL" clId="{52531287-3643-4848-A692-5E02FD6BE8B3}" dt="2024-02-09T20:56:57.173" v="274" actId="164"/>
          <ac:picMkLst>
            <pc:docMk/>
            <pc:sldMk cId="3594750328" sldId="278"/>
            <ac:picMk id="16" creationId="{1F33855E-10C3-2646-AC28-48FF1A9B06C8}"/>
          </ac:picMkLst>
        </pc:picChg>
        <pc:picChg chg="add del mod">
          <ac:chgData name="Coreen Blaylock" userId="2c791158-012d-42e8-bd15-06953fb9ea21" providerId="ADAL" clId="{52531287-3643-4848-A692-5E02FD6BE8B3}" dt="2024-02-09T20:47:02.131" v="153" actId="478"/>
          <ac:picMkLst>
            <pc:docMk/>
            <pc:sldMk cId="3594750328" sldId="278"/>
            <ac:picMk id="18" creationId="{D97C5AA9-F74D-C006-7940-8CB6DA4EFECA}"/>
          </ac:picMkLst>
        </pc:picChg>
        <pc:picChg chg="add mod topLvl modCrop">
          <ac:chgData name="Coreen Blaylock" userId="2c791158-012d-42e8-bd15-06953fb9ea21" providerId="ADAL" clId="{52531287-3643-4848-A692-5E02FD6BE8B3}" dt="2024-02-09T20:56:57.173" v="274" actId="164"/>
          <ac:picMkLst>
            <pc:docMk/>
            <pc:sldMk cId="3594750328" sldId="278"/>
            <ac:picMk id="20" creationId="{967F5C29-3179-CB49-44D2-E25265C58610}"/>
          </ac:picMkLst>
        </pc:picChg>
        <pc:picChg chg="add mod">
          <ac:chgData name="Coreen Blaylock" userId="2c791158-012d-42e8-bd15-06953fb9ea21" providerId="ADAL" clId="{52531287-3643-4848-A692-5E02FD6BE8B3}" dt="2024-02-09T20:58:02.762" v="286" actId="1076"/>
          <ac:picMkLst>
            <pc:docMk/>
            <pc:sldMk cId="3594750328" sldId="278"/>
            <ac:picMk id="24" creationId="{14FC6584-8B5E-20A0-F61A-2B3A8E7F8937}"/>
          </ac:picMkLst>
        </pc:picChg>
      </pc:sldChg>
      <pc:sldChg chg="addSp modSp mod">
        <pc:chgData name="Coreen Blaylock" userId="2c791158-012d-42e8-bd15-06953fb9ea21" providerId="ADAL" clId="{52531287-3643-4848-A692-5E02FD6BE8B3}" dt="2024-02-09T21:13:20.561" v="532" actId="1076"/>
        <pc:sldMkLst>
          <pc:docMk/>
          <pc:sldMk cId="1391485232" sldId="279"/>
        </pc:sldMkLst>
        <pc:spChg chg="mod">
          <ac:chgData name="Coreen Blaylock" userId="2c791158-012d-42e8-bd15-06953fb9ea21" providerId="ADAL" clId="{52531287-3643-4848-A692-5E02FD6BE8B3}" dt="2024-02-09T21:13:12.573" v="530" actId="1076"/>
          <ac:spMkLst>
            <pc:docMk/>
            <pc:sldMk cId="1391485232" sldId="279"/>
            <ac:spMk id="2" creationId="{EA5D2476-0CFD-D8CD-6C99-FAD78740D593}"/>
          </ac:spMkLst>
        </pc:spChg>
        <pc:spChg chg="mod">
          <ac:chgData name="Coreen Blaylock" userId="2c791158-012d-42e8-bd15-06953fb9ea21" providerId="ADAL" clId="{52531287-3643-4848-A692-5E02FD6BE8B3}" dt="2024-02-09T21:13:16.145" v="531" actId="403"/>
          <ac:spMkLst>
            <pc:docMk/>
            <pc:sldMk cId="1391485232" sldId="279"/>
            <ac:spMk id="3" creationId="{2A410916-4E85-876E-6CF5-73DBD27EFE34}"/>
          </ac:spMkLst>
        </pc:spChg>
        <pc:spChg chg="mod">
          <ac:chgData name="Coreen Blaylock" userId="2c791158-012d-42e8-bd15-06953fb9ea21" providerId="ADAL" clId="{52531287-3643-4848-A692-5E02FD6BE8B3}" dt="2024-02-09T20:51:02.183" v="196" actId="1076"/>
          <ac:spMkLst>
            <pc:docMk/>
            <pc:sldMk cId="1391485232" sldId="279"/>
            <ac:spMk id="6" creationId="{A72C0D27-B554-E3E4-988A-B8B93899D074}"/>
          </ac:spMkLst>
        </pc:spChg>
        <pc:spChg chg="add mod">
          <ac:chgData name="Coreen Blaylock" userId="2c791158-012d-42e8-bd15-06953fb9ea21" providerId="ADAL" clId="{52531287-3643-4848-A692-5E02FD6BE8B3}" dt="2024-02-09T21:13:20.561" v="532" actId="1076"/>
          <ac:spMkLst>
            <pc:docMk/>
            <pc:sldMk cId="1391485232" sldId="279"/>
            <ac:spMk id="10" creationId="{CCB5973B-549C-634A-20F7-DB8789E588AE}"/>
          </ac:spMkLst>
        </pc:spChg>
        <pc:spChg chg="add mod">
          <ac:chgData name="Coreen Blaylock" userId="2c791158-012d-42e8-bd15-06953fb9ea21" providerId="ADAL" clId="{52531287-3643-4848-A692-5E02FD6BE8B3}" dt="2024-02-09T21:07:35.776" v="510" actId="1076"/>
          <ac:spMkLst>
            <pc:docMk/>
            <pc:sldMk cId="1391485232" sldId="279"/>
            <ac:spMk id="12" creationId="{9BBB7DC1-8298-4114-8D2C-E5166EF6159D}"/>
          </ac:spMkLst>
        </pc:spChg>
        <pc:picChg chg="mod">
          <ac:chgData name="Coreen Blaylock" userId="2c791158-012d-42e8-bd15-06953fb9ea21" providerId="ADAL" clId="{52531287-3643-4848-A692-5E02FD6BE8B3}" dt="2024-02-09T21:03:23.057" v="406" actId="1076"/>
          <ac:picMkLst>
            <pc:docMk/>
            <pc:sldMk cId="1391485232" sldId="279"/>
            <ac:picMk id="9" creationId="{F8BDA601-6F13-472C-D952-128D1CC5A071}"/>
          </ac:picMkLst>
        </pc:picChg>
        <pc:picChg chg="add mod">
          <ac:chgData name="Coreen Blaylock" userId="2c791158-012d-42e8-bd15-06953fb9ea21" providerId="ADAL" clId="{52531287-3643-4848-A692-5E02FD6BE8B3}" dt="2024-02-09T21:12:55.134" v="524" actId="1076"/>
          <ac:picMkLst>
            <pc:docMk/>
            <pc:sldMk cId="1391485232" sldId="279"/>
            <ac:picMk id="14" creationId="{B76193D0-7ABF-EAA1-BA5D-B599E59A5695}"/>
          </ac:picMkLst>
        </pc:picChg>
        <pc:picChg chg="mod">
          <ac:chgData name="Coreen Blaylock" userId="2c791158-012d-42e8-bd15-06953fb9ea21" providerId="ADAL" clId="{52531287-3643-4848-A692-5E02FD6BE8B3}" dt="2024-02-09T21:12:59.665" v="525" actId="1076"/>
          <ac:picMkLst>
            <pc:docMk/>
            <pc:sldMk cId="1391485232" sldId="279"/>
            <ac:picMk id="1026" creationId="{302A053C-D526-7AAC-5BF5-6CAC6C6CD456}"/>
          </ac:picMkLst>
        </pc:picChg>
        <pc:picChg chg="add mod">
          <ac:chgData name="Coreen Blaylock" userId="2c791158-012d-42e8-bd15-06953fb9ea21" providerId="ADAL" clId="{52531287-3643-4848-A692-5E02FD6BE8B3}" dt="2024-02-09T21:08:49.079" v="519" actId="1076"/>
          <ac:picMkLst>
            <pc:docMk/>
            <pc:sldMk cId="1391485232" sldId="279"/>
            <ac:picMk id="2050" creationId="{BD358B89-EB90-CFAF-459C-C2E8EFBDC2B5}"/>
          </ac:picMkLst>
        </pc:picChg>
        <pc:picChg chg="add mod">
          <ac:chgData name="Coreen Blaylock" userId="2c791158-012d-42e8-bd15-06953fb9ea21" providerId="ADAL" clId="{52531287-3643-4848-A692-5E02FD6BE8B3}" dt="2024-02-09T21:08:46.373" v="518" actId="1076"/>
          <ac:picMkLst>
            <pc:docMk/>
            <pc:sldMk cId="1391485232" sldId="279"/>
            <ac:picMk id="2052" creationId="{64B1DBFE-92D8-BA27-D5E5-25082899F8BF}"/>
          </ac:picMkLst>
        </pc:picChg>
      </pc:sldChg>
      <pc:sldChg chg="addSp delSp modSp mod">
        <pc:chgData name="Coreen Blaylock" userId="2c791158-012d-42e8-bd15-06953fb9ea21" providerId="ADAL" clId="{52531287-3643-4848-A692-5E02FD6BE8B3}" dt="2024-02-09T21:27:15.802" v="674" actId="14100"/>
        <pc:sldMkLst>
          <pc:docMk/>
          <pc:sldMk cId="2353597458" sldId="280"/>
        </pc:sldMkLst>
        <pc:spChg chg="del mod">
          <ac:chgData name="Coreen Blaylock" userId="2c791158-012d-42e8-bd15-06953fb9ea21" providerId="ADAL" clId="{52531287-3643-4848-A692-5E02FD6BE8B3}" dt="2024-02-09T21:26:21.639" v="669" actId="478"/>
          <ac:spMkLst>
            <pc:docMk/>
            <pc:sldMk cId="2353597458" sldId="280"/>
            <ac:spMk id="2" creationId="{8AD86744-75C0-7489-1DC1-8E169E46411C}"/>
          </ac:spMkLst>
        </pc:spChg>
        <pc:spChg chg="mod">
          <ac:chgData name="Coreen Blaylock" userId="2c791158-012d-42e8-bd15-06953fb9ea21" providerId="ADAL" clId="{52531287-3643-4848-A692-5E02FD6BE8B3}" dt="2024-02-09T21:21:17.451" v="645" actId="20577"/>
          <ac:spMkLst>
            <pc:docMk/>
            <pc:sldMk cId="2353597458" sldId="280"/>
            <ac:spMk id="3" creationId="{EF29FC39-6760-7B83-081B-1C62FB64E97B}"/>
          </ac:spMkLst>
        </pc:spChg>
        <pc:spChg chg="mod">
          <ac:chgData name="Coreen Blaylock" userId="2c791158-012d-42e8-bd15-06953fb9ea21" providerId="ADAL" clId="{52531287-3643-4848-A692-5E02FD6BE8B3}" dt="2024-02-09T20:58:36.359" v="290" actId="1076"/>
          <ac:spMkLst>
            <pc:docMk/>
            <pc:sldMk cId="2353597458" sldId="280"/>
            <ac:spMk id="6" creationId="{0FEECB76-360E-CE73-4A31-29B680429634}"/>
          </ac:spMkLst>
        </pc:spChg>
        <pc:spChg chg="mod">
          <ac:chgData name="Coreen Blaylock" userId="2c791158-012d-42e8-bd15-06953fb9ea21" providerId="ADAL" clId="{52531287-3643-4848-A692-5E02FD6BE8B3}" dt="2024-02-09T21:16:11.943" v="553" actId="20577"/>
          <ac:spMkLst>
            <pc:docMk/>
            <pc:sldMk cId="2353597458" sldId="280"/>
            <ac:spMk id="7" creationId="{8339E24F-2573-CD49-F596-6BA04A913AA0}"/>
          </ac:spMkLst>
        </pc:spChg>
        <pc:spChg chg="add mod">
          <ac:chgData name="Coreen Blaylock" userId="2c791158-012d-42e8-bd15-06953fb9ea21" providerId="ADAL" clId="{52531287-3643-4848-A692-5E02FD6BE8B3}" dt="2024-02-09T21:22:57.220" v="661" actId="14100"/>
          <ac:spMkLst>
            <pc:docMk/>
            <pc:sldMk cId="2353597458" sldId="280"/>
            <ac:spMk id="11" creationId="{53B96E4C-D6FD-DF7E-7568-0F640E3929F4}"/>
          </ac:spMkLst>
        </pc:spChg>
        <pc:spChg chg="add del mod">
          <ac:chgData name="Coreen Blaylock" userId="2c791158-012d-42e8-bd15-06953fb9ea21" providerId="ADAL" clId="{52531287-3643-4848-A692-5E02FD6BE8B3}" dt="2024-02-09T21:27:00.315" v="670" actId="478"/>
          <ac:spMkLst>
            <pc:docMk/>
            <pc:sldMk cId="2353597458" sldId="280"/>
            <ac:spMk id="19" creationId="{E91B5607-7872-838A-9707-91454E209C89}"/>
          </ac:spMkLst>
        </pc:spChg>
        <pc:picChg chg="add mod">
          <ac:chgData name="Coreen Blaylock" userId="2c791158-012d-42e8-bd15-06953fb9ea21" providerId="ADAL" clId="{52531287-3643-4848-A692-5E02FD6BE8B3}" dt="2024-02-09T21:21:39.203" v="651" actId="1076"/>
          <ac:picMkLst>
            <pc:docMk/>
            <pc:sldMk cId="2353597458" sldId="280"/>
            <ac:picMk id="9" creationId="{A5A55D2D-9B2E-0594-A18D-BEA01854E6AB}"/>
          </ac:picMkLst>
        </pc:picChg>
        <pc:picChg chg="add mod">
          <ac:chgData name="Coreen Blaylock" userId="2c791158-012d-42e8-bd15-06953fb9ea21" providerId="ADAL" clId="{52531287-3643-4848-A692-5E02FD6BE8B3}" dt="2024-02-09T21:23:00.041" v="662" actId="1076"/>
          <ac:picMkLst>
            <pc:docMk/>
            <pc:sldMk cId="2353597458" sldId="280"/>
            <ac:picMk id="13" creationId="{CDBDC3FB-407D-B54B-891A-A14EF3C3BA1C}"/>
          </ac:picMkLst>
        </pc:picChg>
        <pc:picChg chg="add mod">
          <ac:chgData name="Coreen Blaylock" userId="2c791158-012d-42e8-bd15-06953fb9ea21" providerId="ADAL" clId="{52531287-3643-4848-A692-5E02FD6BE8B3}" dt="2024-02-09T21:23:48.301" v="664" actId="1076"/>
          <ac:picMkLst>
            <pc:docMk/>
            <pc:sldMk cId="2353597458" sldId="280"/>
            <ac:picMk id="15" creationId="{8ABB2605-A2B3-1EBE-8BEF-F84943ADB4A3}"/>
          </ac:picMkLst>
        </pc:picChg>
        <pc:picChg chg="add mod">
          <ac:chgData name="Coreen Blaylock" userId="2c791158-012d-42e8-bd15-06953fb9ea21" providerId="ADAL" clId="{52531287-3643-4848-A692-5E02FD6BE8B3}" dt="2024-02-09T21:24:23.360" v="667" actId="1076"/>
          <ac:picMkLst>
            <pc:docMk/>
            <pc:sldMk cId="2353597458" sldId="280"/>
            <ac:picMk id="17" creationId="{B653E5BF-65DB-3347-E173-9EE8937D5A85}"/>
          </ac:picMkLst>
        </pc:picChg>
        <pc:picChg chg="add mod">
          <ac:chgData name="Coreen Blaylock" userId="2c791158-012d-42e8-bd15-06953fb9ea21" providerId="ADAL" clId="{52531287-3643-4848-A692-5E02FD6BE8B3}" dt="2024-02-09T21:27:15.802" v="674" actId="14100"/>
          <ac:picMkLst>
            <pc:docMk/>
            <pc:sldMk cId="2353597458" sldId="280"/>
            <ac:picMk id="21" creationId="{A3FE9D9E-6CD0-4646-AA9A-A85494704574}"/>
          </ac:picMkLst>
        </pc:picChg>
      </pc:sldChg>
      <pc:sldChg chg="addSp delSp modSp mod">
        <pc:chgData name="Coreen Blaylock" userId="2c791158-012d-42e8-bd15-06953fb9ea21" providerId="ADAL" clId="{52531287-3643-4848-A692-5E02FD6BE8B3}" dt="2024-02-09T21:33:22.331" v="694" actId="6549"/>
        <pc:sldMkLst>
          <pc:docMk/>
          <pc:sldMk cId="760663326" sldId="281"/>
        </pc:sldMkLst>
        <pc:spChg chg="mod">
          <ac:chgData name="Coreen Blaylock" userId="2c791158-012d-42e8-bd15-06953fb9ea21" providerId="ADAL" clId="{52531287-3643-4848-A692-5E02FD6BE8B3}" dt="2024-02-09T21:29:06.454" v="676" actId="1076"/>
          <ac:spMkLst>
            <pc:docMk/>
            <pc:sldMk cId="760663326" sldId="281"/>
            <ac:spMk id="6" creationId="{E434EDF2-7F70-6329-F5B1-10EDF848406E}"/>
          </ac:spMkLst>
        </pc:spChg>
        <pc:spChg chg="mod">
          <ac:chgData name="Coreen Blaylock" userId="2c791158-012d-42e8-bd15-06953fb9ea21" providerId="ADAL" clId="{52531287-3643-4848-A692-5E02FD6BE8B3}" dt="2024-02-09T21:33:22.331" v="694" actId="6549"/>
          <ac:spMkLst>
            <pc:docMk/>
            <pc:sldMk cId="760663326" sldId="281"/>
            <ac:spMk id="8" creationId="{A7C40BE2-CB8B-F5ED-0C79-46ECD91F388E}"/>
          </ac:spMkLst>
        </pc:spChg>
        <pc:picChg chg="del">
          <ac:chgData name="Coreen Blaylock" userId="2c791158-012d-42e8-bd15-06953fb9ea21" providerId="ADAL" clId="{52531287-3643-4848-A692-5E02FD6BE8B3}" dt="2024-02-09T21:33:07.740" v="680" actId="478"/>
          <ac:picMkLst>
            <pc:docMk/>
            <pc:sldMk cId="760663326" sldId="281"/>
            <ac:picMk id="9" creationId="{F67A50FC-D7BF-AFF7-EA08-66D75A9185E5}"/>
          </ac:picMkLst>
        </pc:picChg>
        <pc:picChg chg="add mod">
          <ac:chgData name="Coreen Blaylock" userId="2c791158-012d-42e8-bd15-06953fb9ea21" providerId="ADAL" clId="{52531287-3643-4848-A692-5E02FD6BE8B3}" dt="2024-02-09T21:33:04.535" v="679" actId="1076"/>
          <ac:picMkLst>
            <pc:docMk/>
            <pc:sldMk cId="760663326" sldId="281"/>
            <ac:picMk id="11" creationId="{985C81F5-AD6F-643E-9467-6022A13225E2}"/>
          </ac:picMkLst>
        </pc:picChg>
      </pc:sldChg>
      <pc:sldChg chg="modSp mod">
        <pc:chgData name="Coreen Blaylock" userId="2c791158-012d-42e8-bd15-06953fb9ea21" providerId="ADAL" clId="{52531287-3643-4848-A692-5E02FD6BE8B3}" dt="2024-02-09T20:59:06.399" v="298" actId="1076"/>
        <pc:sldMkLst>
          <pc:docMk/>
          <pc:sldMk cId="1123471808" sldId="282"/>
        </pc:sldMkLst>
        <pc:spChg chg="mod">
          <ac:chgData name="Coreen Blaylock" userId="2c791158-012d-42e8-bd15-06953fb9ea21" providerId="ADAL" clId="{52531287-3643-4848-A692-5E02FD6BE8B3}" dt="2024-02-09T20:59:06.399" v="298" actId="1076"/>
          <ac:spMkLst>
            <pc:docMk/>
            <pc:sldMk cId="1123471808" sldId="282"/>
            <ac:spMk id="6" creationId="{168BC1F5-E35A-9EE5-DBC6-B995DFFA991A}"/>
          </ac:spMkLst>
        </pc:spChg>
      </pc:sldChg>
      <pc:sldChg chg="addSp modSp mod">
        <pc:chgData name="Coreen Blaylock" userId="2c791158-012d-42e8-bd15-06953fb9ea21" providerId="ADAL" clId="{52531287-3643-4848-A692-5E02FD6BE8B3}" dt="2024-02-09T21:02:04.158" v="404" actId="14100"/>
        <pc:sldMkLst>
          <pc:docMk/>
          <pc:sldMk cId="709341488" sldId="283"/>
        </pc:sldMkLst>
        <pc:spChg chg="mod">
          <ac:chgData name="Coreen Blaylock" userId="2c791158-012d-42e8-bd15-06953fb9ea21" providerId="ADAL" clId="{52531287-3643-4848-A692-5E02FD6BE8B3}" dt="2024-02-09T20:59:14.754" v="300" actId="1076"/>
          <ac:spMkLst>
            <pc:docMk/>
            <pc:sldMk cId="709341488" sldId="283"/>
            <ac:spMk id="5" creationId="{24148CF2-8974-13E7-ED99-44CF0B0C3D07}"/>
          </ac:spMkLst>
        </pc:spChg>
        <pc:spChg chg="mod">
          <ac:chgData name="Coreen Blaylock" userId="2c791158-012d-42e8-bd15-06953fb9ea21" providerId="ADAL" clId="{52531287-3643-4848-A692-5E02FD6BE8B3}" dt="2024-02-09T21:01:45.714" v="400" actId="1076"/>
          <ac:spMkLst>
            <pc:docMk/>
            <pc:sldMk cId="709341488" sldId="283"/>
            <ac:spMk id="8" creationId="{C4840CA3-37CD-6175-47F5-953E9A7B8696}"/>
          </ac:spMkLst>
        </pc:spChg>
        <pc:spChg chg="mod">
          <ac:chgData name="Coreen Blaylock" userId="2c791158-012d-42e8-bd15-06953fb9ea21" providerId="ADAL" clId="{52531287-3643-4848-A692-5E02FD6BE8B3}" dt="2024-02-09T21:01:00.843" v="397" actId="1076"/>
          <ac:spMkLst>
            <pc:docMk/>
            <pc:sldMk cId="709341488" sldId="283"/>
            <ac:spMk id="12" creationId="{386F975F-C515-207D-CA92-C6D4094FEC12}"/>
          </ac:spMkLst>
        </pc:spChg>
        <pc:picChg chg="mod">
          <ac:chgData name="Coreen Blaylock" userId="2c791158-012d-42e8-bd15-06953fb9ea21" providerId="ADAL" clId="{52531287-3643-4848-A692-5E02FD6BE8B3}" dt="2024-02-09T21:02:04.158" v="404" actId="14100"/>
          <ac:picMkLst>
            <pc:docMk/>
            <pc:sldMk cId="709341488" sldId="283"/>
            <ac:picMk id="10" creationId="{DCD8331B-CE9B-D989-27C6-086B11E9F68B}"/>
          </ac:picMkLst>
        </pc:picChg>
        <pc:picChg chg="add mod">
          <ac:chgData name="Coreen Blaylock" userId="2c791158-012d-42e8-bd15-06953fb9ea21" providerId="ADAL" clId="{52531287-3643-4848-A692-5E02FD6BE8B3}" dt="2024-02-09T21:01:55.438" v="403" actId="1076"/>
          <ac:picMkLst>
            <pc:docMk/>
            <pc:sldMk cId="709341488" sldId="283"/>
            <ac:picMk id="3074" creationId="{AF9ECC74-5B60-8B02-449C-E5F40DF58619}"/>
          </ac:picMkLst>
        </pc:picChg>
      </pc:sldChg>
    </pc:docChg>
  </pc:docChgLst>
  <pc:docChgLst>
    <pc:chgData name="Coreen Blaylock" userId="2c791158-012d-42e8-bd15-06953fb9ea21" providerId="ADAL" clId="{0DEF7111-A503-44B5-8796-B017FA611AB7}"/>
    <pc:docChg chg="undo custSel addSld delSld modSld sldOrd">
      <pc:chgData name="Coreen Blaylock" userId="2c791158-012d-42e8-bd15-06953fb9ea21" providerId="ADAL" clId="{0DEF7111-A503-44B5-8796-B017FA611AB7}" dt="2024-02-21T14:51:02.005" v="409"/>
      <pc:docMkLst>
        <pc:docMk/>
      </pc:docMkLst>
      <pc:sldChg chg="addSp modSp mod">
        <pc:chgData name="Coreen Blaylock" userId="2c791158-012d-42e8-bd15-06953fb9ea21" providerId="ADAL" clId="{0DEF7111-A503-44B5-8796-B017FA611AB7}" dt="2024-02-21T14:50:08.094" v="393" actId="20577"/>
        <pc:sldMkLst>
          <pc:docMk/>
          <pc:sldMk cId="4086338880" sldId="268"/>
        </pc:sldMkLst>
        <pc:spChg chg="mod">
          <ac:chgData name="Coreen Blaylock" userId="2c791158-012d-42e8-bd15-06953fb9ea21" providerId="ADAL" clId="{0DEF7111-A503-44B5-8796-B017FA611AB7}" dt="2024-02-21T14:50:08.094" v="393" actId="20577"/>
          <ac:spMkLst>
            <pc:docMk/>
            <pc:sldMk cId="4086338880" sldId="268"/>
            <ac:spMk id="2" creationId="{BF974BC4-4E27-564B-B25B-E8AA86979C1D}"/>
          </ac:spMkLst>
        </pc:spChg>
        <pc:spChg chg="mod">
          <ac:chgData name="Coreen Blaylock" userId="2c791158-012d-42e8-bd15-06953fb9ea21" providerId="ADAL" clId="{0DEF7111-A503-44B5-8796-B017FA611AB7}" dt="2024-02-21T01:21:56.653" v="255" actId="1076"/>
          <ac:spMkLst>
            <pc:docMk/>
            <pc:sldMk cId="4086338880" sldId="268"/>
            <ac:spMk id="6" creationId="{4697750C-933B-B949-9EE2-F748477334A3}"/>
          </ac:spMkLst>
        </pc:spChg>
        <pc:graphicFrameChg chg="add mod modGraphic">
          <ac:chgData name="Coreen Blaylock" userId="2c791158-012d-42e8-bd15-06953fb9ea21" providerId="ADAL" clId="{0DEF7111-A503-44B5-8796-B017FA611AB7}" dt="2024-02-21T01:21:27.056" v="252" actId="1076"/>
          <ac:graphicFrameMkLst>
            <pc:docMk/>
            <pc:sldMk cId="4086338880" sldId="268"/>
            <ac:graphicFrameMk id="5" creationId="{A4F5BFB3-A544-78C7-9200-953D14B85355}"/>
          </ac:graphicFrameMkLst>
        </pc:graphicFrameChg>
        <pc:picChg chg="mod">
          <ac:chgData name="Coreen Blaylock" userId="2c791158-012d-42e8-bd15-06953fb9ea21" providerId="ADAL" clId="{0DEF7111-A503-44B5-8796-B017FA611AB7}" dt="2024-02-21T01:21:59.300" v="256" actId="1076"/>
          <ac:picMkLst>
            <pc:docMk/>
            <pc:sldMk cId="4086338880" sldId="268"/>
            <ac:picMk id="15" creationId="{450793F5-59C6-7C48-4830-43F5D53D80B6}"/>
          </ac:picMkLst>
        </pc:picChg>
      </pc:sldChg>
      <pc:sldChg chg="modSp mod">
        <pc:chgData name="Coreen Blaylock" userId="2c791158-012d-42e8-bd15-06953fb9ea21" providerId="ADAL" clId="{0DEF7111-A503-44B5-8796-B017FA611AB7}" dt="2024-02-21T01:49:58.197" v="261" actId="1076"/>
        <pc:sldMkLst>
          <pc:docMk/>
          <pc:sldMk cId="2434304368" sldId="272"/>
        </pc:sldMkLst>
        <pc:spChg chg="mod">
          <ac:chgData name="Coreen Blaylock" userId="2c791158-012d-42e8-bd15-06953fb9ea21" providerId="ADAL" clId="{0DEF7111-A503-44B5-8796-B017FA611AB7}" dt="2024-02-21T01:49:58.197" v="261" actId="1076"/>
          <ac:spMkLst>
            <pc:docMk/>
            <pc:sldMk cId="2434304368" sldId="272"/>
            <ac:spMk id="5" creationId="{2C32A84E-8B76-A84C-88EB-CD94A9A09FA6}"/>
          </ac:spMkLst>
        </pc:spChg>
      </pc:sldChg>
      <pc:sldChg chg="addSp delSp modSp del mod modShow">
        <pc:chgData name="Coreen Blaylock" userId="2c791158-012d-42e8-bd15-06953fb9ea21" providerId="ADAL" clId="{0DEF7111-A503-44B5-8796-B017FA611AB7}" dt="2024-02-20T18:47:56.710" v="38" actId="2696"/>
        <pc:sldMkLst>
          <pc:docMk/>
          <pc:sldMk cId="3594750328" sldId="278"/>
        </pc:sldMkLst>
        <pc:spChg chg="del">
          <ac:chgData name="Coreen Blaylock" userId="2c791158-012d-42e8-bd15-06953fb9ea21" providerId="ADAL" clId="{0DEF7111-A503-44B5-8796-B017FA611AB7}" dt="2024-02-20T18:33:57.207" v="24" actId="478"/>
          <ac:spMkLst>
            <pc:docMk/>
            <pc:sldMk cId="3594750328" sldId="278"/>
            <ac:spMk id="3" creationId="{0C73DA21-D521-8F2F-E3B6-308623080E36}"/>
          </ac:spMkLst>
        </pc:spChg>
        <pc:spChg chg="add mod">
          <ac:chgData name="Coreen Blaylock" userId="2c791158-012d-42e8-bd15-06953fb9ea21" providerId="ADAL" clId="{0DEF7111-A503-44B5-8796-B017FA611AB7}" dt="2024-02-20T18:34:11.792" v="29" actId="1076"/>
          <ac:spMkLst>
            <pc:docMk/>
            <pc:sldMk cId="3594750328" sldId="278"/>
            <ac:spMk id="8" creationId="{6E3EF821-7F30-5918-0AA2-D843A65FBA25}"/>
          </ac:spMkLst>
        </pc:spChg>
        <pc:spChg chg="del">
          <ac:chgData name="Coreen Blaylock" userId="2c791158-012d-42e8-bd15-06953fb9ea21" providerId="ADAL" clId="{0DEF7111-A503-44B5-8796-B017FA611AB7}" dt="2024-02-20T18:34:09.149" v="28" actId="478"/>
          <ac:spMkLst>
            <pc:docMk/>
            <pc:sldMk cId="3594750328" sldId="278"/>
            <ac:spMk id="23" creationId="{F09964D3-5F98-2868-EC5C-6BFD11E008BB}"/>
          </ac:spMkLst>
        </pc:spChg>
        <pc:grpChg chg="del">
          <ac:chgData name="Coreen Blaylock" userId="2c791158-012d-42e8-bd15-06953fb9ea21" providerId="ADAL" clId="{0DEF7111-A503-44B5-8796-B017FA611AB7}" dt="2024-02-20T18:34:02.274" v="26" actId="478"/>
          <ac:grpSpMkLst>
            <pc:docMk/>
            <pc:sldMk cId="3594750328" sldId="278"/>
            <ac:grpSpMk id="25" creationId="{80E01030-F2D7-5839-5919-D7F6610BC742}"/>
          </ac:grpSpMkLst>
        </pc:grpChg>
        <pc:picChg chg="del">
          <ac:chgData name="Coreen Blaylock" userId="2c791158-012d-42e8-bd15-06953fb9ea21" providerId="ADAL" clId="{0DEF7111-A503-44B5-8796-B017FA611AB7}" dt="2024-02-20T18:34:00.537" v="25" actId="478"/>
          <ac:picMkLst>
            <pc:docMk/>
            <pc:sldMk cId="3594750328" sldId="278"/>
            <ac:picMk id="24" creationId="{14FC6584-8B5E-20A0-F61A-2B3A8E7F8937}"/>
          </ac:picMkLst>
        </pc:picChg>
      </pc:sldChg>
      <pc:sldChg chg="addSp delSp modSp mod">
        <pc:chgData name="Coreen Blaylock" userId="2c791158-012d-42e8-bd15-06953fb9ea21" providerId="ADAL" clId="{0DEF7111-A503-44B5-8796-B017FA611AB7}" dt="2024-02-21T14:50:40.621" v="401"/>
        <pc:sldMkLst>
          <pc:docMk/>
          <pc:sldMk cId="1391485232" sldId="279"/>
        </pc:sldMkLst>
        <pc:spChg chg="del">
          <ac:chgData name="Coreen Blaylock" userId="2c791158-012d-42e8-bd15-06953fb9ea21" providerId="ADAL" clId="{0DEF7111-A503-44B5-8796-B017FA611AB7}" dt="2024-02-21T14:50:39.998" v="400" actId="478"/>
          <ac:spMkLst>
            <pc:docMk/>
            <pc:sldMk cId="1391485232" sldId="279"/>
            <ac:spMk id="6" creationId="{A72C0D27-B554-E3E4-988A-B8B93899D074}"/>
          </ac:spMkLst>
        </pc:spChg>
        <pc:spChg chg="add mod">
          <ac:chgData name="Coreen Blaylock" userId="2c791158-012d-42e8-bd15-06953fb9ea21" providerId="ADAL" clId="{0DEF7111-A503-44B5-8796-B017FA611AB7}" dt="2024-02-21T14:50:40.621" v="401"/>
          <ac:spMkLst>
            <pc:docMk/>
            <pc:sldMk cId="1391485232" sldId="279"/>
            <ac:spMk id="8" creationId="{C48C2731-F45F-0116-53BF-89167B7EB765}"/>
          </ac:spMkLst>
        </pc:spChg>
      </pc:sldChg>
      <pc:sldChg chg="addSp delSp modSp mod">
        <pc:chgData name="Coreen Blaylock" userId="2c791158-012d-42e8-bd15-06953fb9ea21" providerId="ADAL" clId="{0DEF7111-A503-44B5-8796-B017FA611AB7}" dt="2024-02-21T14:50:45.186" v="403"/>
        <pc:sldMkLst>
          <pc:docMk/>
          <pc:sldMk cId="2353597458" sldId="280"/>
        </pc:sldMkLst>
        <pc:spChg chg="add del">
          <ac:chgData name="Coreen Blaylock" userId="2c791158-012d-42e8-bd15-06953fb9ea21" providerId="ADAL" clId="{0DEF7111-A503-44B5-8796-B017FA611AB7}" dt="2024-02-20T18:56:39.270" v="100" actId="478"/>
          <ac:spMkLst>
            <pc:docMk/>
            <pc:sldMk cId="2353597458" sldId="280"/>
            <ac:spMk id="3" creationId="{EF29FC39-6760-7B83-081B-1C62FB64E97B}"/>
          </ac:spMkLst>
        </pc:spChg>
        <pc:spChg chg="del">
          <ac:chgData name="Coreen Blaylock" userId="2c791158-012d-42e8-bd15-06953fb9ea21" providerId="ADAL" clId="{0DEF7111-A503-44B5-8796-B017FA611AB7}" dt="2024-02-21T14:50:44.798" v="402" actId="478"/>
          <ac:spMkLst>
            <pc:docMk/>
            <pc:sldMk cId="2353597458" sldId="280"/>
            <ac:spMk id="6" creationId="{0FEECB76-360E-CE73-4A31-29B680429634}"/>
          </ac:spMkLst>
        </pc:spChg>
        <pc:spChg chg="mod">
          <ac:chgData name="Coreen Blaylock" userId="2c791158-012d-42e8-bd15-06953fb9ea21" providerId="ADAL" clId="{0DEF7111-A503-44B5-8796-B017FA611AB7}" dt="2024-02-20T18:56:58.790" v="109" actId="6549"/>
          <ac:spMkLst>
            <pc:docMk/>
            <pc:sldMk cId="2353597458" sldId="280"/>
            <ac:spMk id="7" creationId="{8339E24F-2573-CD49-F596-6BA04A913AA0}"/>
          </ac:spMkLst>
        </pc:spChg>
        <pc:spChg chg="add del mod">
          <ac:chgData name="Coreen Blaylock" userId="2c791158-012d-42e8-bd15-06953fb9ea21" providerId="ADAL" clId="{0DEF7111-A503-44B5-8796-B017FA611AB7}" dt="2024-02-20T18:54:44.533" v="85" actId="21"/>
          <ac:spMkLst>
            <pc:docMk/>
            <pc:sldMk cId="2353597458" sldId="280"/>
            <ac:spMk id="8" creationId="{4C0C0B02-B33F-37D5-A2AB-6E2C1B86AD18}"/>
          </ac:spMkLst>
        </pc:spChg>
        <pc:spChg chg="del">
          <ac:chgData name="Coreen Blaylock" userId="2c791158-012d-42e8-bd15-06953fb9ea21" providerId="ADAL" clId="{0DEF7111-A503-44B5-8796-B017FA611AB7}" dt="2024-02-20T18:56:32.082" v="95" actId="478"/>
          <ac:spMkLst>
            <pc:docMk/>
            <pc:sldMk cId="2353597458" sldId="280"/>
            <ac:spMk id="11" creationId="{53B96E4C-D6FD-DF7E-7568-0F640E3929F4}"/>
          </ac:spMkLst>
        </pc:spChg>
        <pc:spChg chg="add del mod">
          <ac:chgData name="Coreen Blaylock" userId="2c791158-012d-42e8-bd15-06953fb9ea21" providerId="ADAL" clId="{0DEF7111-A503-44B5-8796-B017FA611AB7}" dt="2024-02-20T18:56:42.021" v="101" actId="478"/>
          <ac:spMkLst>
            <pc:docMk/>
            <pc:sldMk cId="2353597458" sldId="280"/>
            <ac:spMk id="12" creationId="{169457E3-2BFE-1FEF-89A5-0D4B3CB60656}"/>
          </ac:spMkLst>
        </pc:spChg>
        <pc:spChg chg="add mod">
          <ac:chgData name="Coreen Blaylock" userId="2c791158-012d-42e8-bd15-06953fb9ea21" providerId="ADAL" clId="{0DEF7111-A503-44B5-8796-B017FA611AB7}" dt="2024-02-21T14:50:45.186" v="403"/>
          <ac:spMkLst>
            <pc:docMk/>
            <pc:sldMk cId="2353597458" sldId="280"/>
            <ac:spMk id="16" creationId="{0C6E885D-6849-4C4E-C271-7D1D8D22B244}"/>
          </ac:spMkLst>
        </pc:spChg>
        <pc:graphicFrameChg chg="add mod modGraphic">
          <ac:chgData name="Coreen Blaylock" userId="2c791158-012d-42e8-bd15-06953fb9ea21" providerId="ADAL" clId="{0DEF7111-A503-44B5-8796-B017FA611AB7}" dt="2024-02-21T01:57:59.522" v="312"/>
          <ac:graphicFrameMkLst>
            <pc:docMk/>
            <pc:sldMk cId="2353597458" sldId="280"/>
            <ac:graphicFrameMk id="14" creationId="{75943C79-C9F2-BF1A-F860-CF237F18CA01}"/>
          </ac:graphicFrameMkLst>
        </pc:graphicFrameChg>
        <pc:picChg chg="del">
          <ac:chgData name="Coreen Blaylock" userId="2c791158-012d-42e8-bd15-06953fb9ea21" providerId="ADAL" clId="{0DEF7111-A503-44B5-8796-B017FA611AB7}" dt="2024-02-20T18:56:34.210" v="96" actId="478"/>
          <ac:picMkLst>
            <pc:docMk/>
            <pc:sldMk cId="2353597458" sldId="280"/>
            <ac:picMk id="9" creationId="{A5A55D2D-9B2E-0594-A18D-BEA01854E6AB}"/>
          </ac:picMkLst>
        </pc:picChg>
        <pc:picChg chg="del">
          <ac:chgData name="Coreen Blaylock" userId="2c791158-012d-42e8-bd15-06953fb9ea21" providerId="ADAL" clId="{0DEF7111-A503-44B5-8796-B017FA611AB7}" dt="2024-02-20T18:56:35.650" v="98" actId="478"/>
          <ac:picMkLst>
            <pc:docMk/>
            <pc:sldMk cId="2353597458" sldId="280"/>
            <ac:picMk id="13" creationId="{CDBDC3FB-407D-B54B-891A-A14EF3C3BA1C}"/>
          </ac:picMkLst>
        </pc:picChg>
        <pc:picChg chg="del">
          <ac:chgData name="Coreen Blaylock" userId="2c791158-012d-42e8-bd15-06953fb9ea21" providerId="ADAL" clId="{0DEF7111-A503-44B5-8796-B017FA611AB7}" dt="2024-02-20T18:56:34.915" v="97" actId="478"/>
          <ac:picMkLst>
            <pc:docMk/>
            <pc:sldMk cId="2353597458" sldId="280"/>
            <ac:picMk id="15" creationId="{8ABB2605-A2B3-1EBE-8BEF-F84943ADB4A3}"/>
          </ac:picMkLst>
        </pc:picChg>
        <pc:picChg chg="del">
          <ac:chgData name="Coreen Blaylock" userId="2c791158-012d-42e8-bd15-06953fb9ea21" providerId="ADAL" clId="{0DEF7111-A503-44B5-8796-B017FA611AB7}" dt="2024-02-20T18:56:36.415" v="99" actId="478"/>
          <ac:picMkLst>
            <pc:docMk/>
            <pc:sldMk cId="2353597458" sldId="280"/>
            <ac:picMk id="17" creationId="{B653E5BF-65DB-3347-E173-9EE8937D5A85}"/>
          </ac:picMkLst>
        </pc:picChg>
      </pc:sldChg>
      <pc:sldChg chg="addSp delSp modSp mod">
        <pc:chgData name="Coreen Blaylock" userId="2c791158-012d-42e8-bd15-06953fb9ea21" providerId="ADAL" clId="{0DEF7111-A503-44B5-8796-B017FA611AB7}" dt="2024-02-21T14:50:50.040" v="405"/>
        <pc:sldMkLst>
          <pc:docMk/>
          <pc:sldMk cId="760663326" sldId="281"/>
        </pc:sldMkLst>
        <pc:spChg chg="del">
          <ac:chgData name="Coreen Blaylock" userId="2c791158-012d-42e8-bd15-06953fb9ea21" providerId="ADAL" clId="{0DEF7111-A503-44B5-8796-B017FA611AB7}" dt="2024-02-21T14:50:49.669" v="404" actId="478"/>
          <ac:spMkLst>
            <pc:docMk/>
            <pc:sldMk cId="760663326" sldId="281"/>
            <ac:spMk id="6" creationId="{E434EDF2-7F70-6329-F5B1-10EDF848406E}"/>
          </ac:spMkLst>
        </pc:spChg>
        <pc:spChg chg="mod">
          <ac:chgData name="Coreen Blaylock" userId="2c791158-012d-42e8-bd15-06953fb9ea21" providerId="ADAL" clId="{0DEF7111-A503-44B5-8796-B017FA611AB7}" dt="2024-02-20T18:32:47.950" v="20" actId="20577"/>
          <ac:spMkLst>
            <pc:docMk/>
            <pc:sldMk cId="760663326" sldId="281"/>
            <ac:spMk id="8" creationId="{A7C40BE2-CB8B-F5ED-0C79-46ECD91F388E}"/>
          </ac:spMkLst>
        </pc:spChg>
        <pc:spChg chg="add mod">
          <ac:chgData name="Coreen Blaylock" userId="2c791158-012d-42e8-bd15-06953fb9ea21" providerId="ADAL" clId="{0DEF7111-A503-44B5-8796-B017FA611AB7}" dt="2024-02-21T02:08:43.119" v="364" actId="164"/>
          <ac:spMkLst>
            <pc:docMk/>
            <pc:sldMk cId="760663326" sldId="281"/>
            <ac:spMk id="9" creationId="{37210D4A-AA36-82AA-42C5-5FA4B8BB5CC3}"/>
          </ac:spMkLst>
        </pc:spChg>
        <pc:spChg chg="add mod">
          <ac:chgData name="Coreen Blaylock" userId="2c791158-012d-42e8-bd15-06953fb9ea21" providerId="ADAL" clId="{0DEF7111-A503-44B5-8796-B017FA611AB7}" dt="2024-02-21T02:08:43.119" v="364" actId="164"/>
          <ac:spMkLst>
            <pc:docMk/>
            <pc:sldMk cId="760663326" sldId="281"/>
            <ac:spMk id="10" creationId="{9CB4117C-4B0F-183E-DE65-5BE2D9790B27}"/>
          </ac:spMkLst>
        </pc:spChg>
        <pc:spChg chg="add mod">
          <ac:chgData name="Coreen Blaylock" userId="2c791158-012d-42e8-bd15-06953fb9ea21" providerId="ADAL" clId="{0DEF7111-A503-44B5-8796-B017FA611AB7}" dt="2024-02-21T14:50:50.040" v="405"/>
          <ac:spMkLst>
            <pc:docMk/>
            <pc:sldMk cId="760663326" sldId="281"/>
            <ac:spMk id="12" creationId="{2CA3428C-D3E6-C874-5769-4F0FC10BE440}"/>
          </ac:spMkLst>
        </pc:spChg>
        <pc:grpChg chg="add mod">
          <ac:chgData name="Coreen Blaylock" userId="2c791158-012d-42e8-bd15-06953fb9ea21" providerId="ADAL" clId="{0DEF7111-A503-44B5-8796-B017FA611AB7}" dt="2024-02-21T02:08:45.783" v="365" actId="1076"/>
          <ac:grpSpMkLst>
            <pc:docMk/>
            <pc:sldMk cId="760663326" sldId="281"/>
            <ac:grpSpMk id="11" creationId="{D9203838-6C3E-E30D-B77D-304FC282B632}"/>
          </ac:grpSpMkLst>
        </pc:grpChg>
        <pc:picChg chg="add del mod">
          <ac:chgData name="Coreen Blaylock" userId="2c791158-012d-42e8-bd15-06953fb9ea21" providerId="ADAL" clId="{0DEF7111-A503-44B5-8796-B017FA611AB7}" dt="2024-02-21T02:04:34.717" v="318" actId="478"/>
          <ac:picMkLst>
            <pc:docMk/>
            <pc:sldMk cId="760663326" sldId="281"/>
            <ac:picMk id="3" creationId="{C2250C8A-4B7A-8CD8-2643-ED90EB1A0C55}"/>
          </ac:picMkLst>
        </pc:picChg>
      </pc:sldChg>
      <pc:sldChg chg="addSp delSp modSp mod">
        <pc:chgData name="Coreen Blaylock" userId="2c791158-012d-42e8-bd15-06953fb9ea21" providerId="ADAL" clId="{0DEF7111-A503-44B5-8796-B017FA611AB7}" dt="2024-02-21T14:51:02.005" v="409"/>
        <pc:sldMkLst>
          <pc:docMk/>
          <pc:sldMk cId="709341488" sldId="283"/>
        </pc:sldMkLst>
        <pc:spChg chg="del">
          <ac:chgData name="Coreen Blaylock" userId="2c791158-012d-42e8-bd15-06953fb9ea21" providerId="ADAL" clId="{0DEF7111-A503-44B5-8796-B017FA611AB7}" dt="2024-02-21T14:51:01.653" v="408" actId="478"/>
          <ac:spMkLst>
            <pc:docMk/>
            <pc:sldMk cId="709341488" sldId="283"/>
            <ac:spMk id="5" creationId="{24148CF2-8974-13E7-ED99-44CF0B0C3D07}"/>
          </ac:spMkLst>
        </pc:spChg>
        <pc:spChg chg="add mod">
          <ac:chgData name="Coreen Blaylock" userId="2c791158-012d-42e8-bd15-06953fb9ea21" providerId="ADAL" clId="{0DEF7111-A503-44B5-8796-B017FA611AB7}" dt="2024-02-21T14:51:02.005" v="409"/>
          <ac:spMkLst>
            <pc:docMk/>
            <pc:sldMk cId="709341488" sldId="283"/>
            <ac:spMk id="9" creationId="{76E4C769-AD62-D393-5B8E-0BCD2629D7AF}"/>
          </ac:spMkLst>
        </pc:spChg>
        <pc:picChg chg="add mod modCrop">
          <ac:chgData name="Coreen Blaylock" userId="2c791158-012d-42e8-bd15-06953fb9ea21" providerId="ADAL" clId="{0DEF7111-A503-44B5-8796-B017FA611AB7}" dt="2024-02-20T18:32:19.802" v="19" actId="14100"/>
          <ac:picMkLst>
            <pc:docMk/>
            <pc:sldMk cId="709341488" sldId="283"/>
            <ac:picMk id="6" creationId="{2F256843-8F95-E5FE-3DCF-CD58218D863A}"/>
          </ac:picMkLst>
        </pc:picChg>
        <pc:picChg chg="del">
          <ac:chgData name="Coreen Blaylock" userId="2c791158-012d-42e8-bd15-06953fb9ea21" providerId="ADAL" clId="{0DEF7111-A503-44B5-8796-B017FA611AB7}" dt="2024-02-20T18:31:34.835" v="14" actId="478"/>
          <ac:picMkLst>
            <pc:docMk/>
            <pc:sldMk cId="709341488" sldId="283"/>
            <ac:picMk id="3074" creationId="{AF9ECC74-5B60-8B02-449C-E5F40DF58619}"/>
          </ac:picMkLst>
        </pc:picChg>
      </pc:sldChg>
      <pc:sldChg chg="addSp delSp modSp mod">
        <pc:chgData name="Coreen Blaylock" userId="2c791158-012d-42e8-bd15-06953fb9ea21" providerId="ADAL" clId="{0DEF7111-A503-44B5-8796-B017FA611AB7}" dt="2024-02-21T14:50:35.075" v="399"/>
        <pc:sldMkLst>
          <pc:docMk/>
          <pc:sldMk cId="405512251" sldId="284"/>
        </pc:sldMkLst>
        <pc:spChg chg="add del mod">
          <ac:chgData name="Coreen Blaylock" userId="2c791158-012d-42e8-bd15-06953fb9ea21" providerId="ADAL" clId="{0DEF7111-A503-44B5-8796-B017FA611AB7}" dt="2024-02-20T18:30:12.751" v="8"/>
          <ac:spMkLst>
            <pc:docMk/>
            <pc:sldMk cId="405512251" sldId="284"/>
            <ac:spMk id="2" creationId="{DB61290F-D0F3-74D0-155B-6CEA5F400697}"/>
          </ac:spMkLst>
        </pc:spChg>
        <pc:spChg chg="del">
          <ac:chgData name="Coreen Blaylock" userId="2c791158-012d-42e8-bd15-06953fb9ea21" providerId="ADAL" clId="{0DEF7111-A503-44B5-8796-B017FA611AB7}" dt="2024-02-21T14:50:34.205" v="398" actId="478"/>
          <ac:spMkLst>
            <pc:docMk/>
            <pc:sldMk cId="405512251" sldId="284"/>
            <ac:spMk id="5" creationId="{F73584A7-FA4A-9A8C-17B3-F8E76E7F6B6F}"/>
          </ac:spMkLst>
        </pc:spChg>
        <pc:spChg chg="add mod">
          <ac:chgData name="Coreen Blaylock" userId="2c791158-012d-42e8-bd15-06953fb9ea21" providerId="ADAL" clId="{0DEF7111-A503-44B5-8796-B017FA611AB7}" dt="2024-02-21T14:50:35.075" v="399"/>
          <ac:spMkLst>
            <pc:docMk/>
            <pc:sldMk cId="405512251" sldId="284"/>
            <ac:spMk id="12" creationId="{441143E3-FE2C-4632-09B4-AAE923CB3BA6}"/>
          </ac:spMkLst>
        </pc:spChg>
        <pc:picChg chg="add mod">
          <ac:chgData name="Coreen Blaylock" userId="2c791158-012d-42e8-bd15-06953fb9ea21" providerId="ADAL" clId="{0DEF7111-A503-44B5-8796-B017FA611AB7}" dt="2024-02-20T18:30:34.614" v="13" actId="1076"/>
          <ac:picMkLst>
            <pc:docMk/>
            <pc:sldMk cId="405512251" sldId="284"/>
            <ac:picMk id="11" creationId="{B227D881-68AA-6886-CE49-8F1F38D78C82}"/>
          </ac:picMkLst>
        </pc:picChg>
        <pc:picChg chg="del">
          <ac:chgData name="Coreen Blaylock" userId="2c791158-012d-42e8-bd15-06953fb9ea21" providerId="ADAL" clId="{0DEF7111-A503-44B5-8796-B017FA611AB7}" dt="2024-02-20T18:30:11.013" v="7" actId="478"/>
          <ac:picMkLst>
            <pc:docMk/>
            <pc:sldMk cId="405512251" sldId="284"/>
            <ac:picMk id="1026" creationId="{E7709677-65BE-CA86-A9EF-C93E50FB5A25}"/>
          </ac:picMkLst>
        </pc:picChg>
      </pc:sldChg>
      <pc:sldChg chg="addSp delSp modSp mod">
        <pc:chgData name="Coreen Blaylock" userId="2c791158-012d-42e8-bd15-06953fb9ea21" providerId="ADAL" clId="{0DEF7111-A503-44B5-8796-B017FA611AB7}" dt="2024-02-21T14:50:57.200" v="407"/>
        <pc:sldMkLst>
          <pc:docMk/>
          <pc:sldMk cId="1592635477" sldId="285"/>
        </pc:sldMkLst>
        <pc:spChg chg="add mod">
          <ac:chgData name="Coreen Blaylock" userId="2c791158-012d-42e8-bd15-06953fb9ea21" providerId="ADAL" clId="{0DEF7111-A503-44B5-8796-B017FA611AB7}" dt="2024-02-21T14:50:57.200" v="407"/>
          <ac:spMkLst>
            <pc:docMk/>
            <pc:sldMk cId="1592635477" sldId="285"/>
            <ac:spMk id="2" creationId="{E5D71940-C31F-15AF-BA4D-0B619ADA9AD6}"/>
          </ac:spMkLst>
        </pc:spChg>
        <pc:spChg chg="del">
          <ac:chgData name="Coreen Blaylock" userId="2c791158-012d-42e8-bd15-06953fb9ea21" providerId="ADAL" clId="{0DEF7111-A503-44B5-8796-B017FA611AB7}" dt="2024-02-21T14:50:56.903" v="406" actId="478"/>
          <ac:spMkLst>
            <pc:docMk/>
            <pc:sldMk cId="1592635477" sldId="285"/>
            <ac:spMk id="6" creationId="{E434EDF2-7F70-6329-F5B1-10EDF848406E}"/>
          </ac:spMkLst>
        </pc:spChg>
        <pc:spChg chg="mod">
          <ac:chgData name="Coreen Blaylock" userId="2c791158-012d-42e8-bd15-06953fb9ea21" providerId="ADAL" clId="{0DEF7111-A503-44B5-8796-B017FA611AB7}" dt="2024-02-20T18:50:29.446" v="83" actId="20577"/>
          <ac:spMkLst>
            <pc:docMk/>
            <pc:sldMk cId="1592635477" sldId="285"/>
            <ac:spMk id="8" creationId="{A7C40BE2-CB8B-F5ED-0C79-46ECD91F388E}"/>
          </ac:spMkLst>
        </pc:spChg>
      </pc:sldChg>
      <pc:sldChg chg="addSp delSp modSp mod ord">
        <pc:chgData name="Coreen Blaylock" userId="2c791158-012d-42e8-bd15-06953fb9ea21" providerId="ADAL" clId="{0DEF7111-A503-44B5-8796-B017FA611AB7}" dt="2024-02-21T14:50:24.532" v="395"/>
        <pc:sldMkLst>
          <pc:docMk/>
          <pc:sldMk cId="536306169" sldId="286"/>
        </pc:sldMkLst>
        <pc:spChg chg="del">
          <ac:chgData name="Coreen Blaylock" userId="2c791158-012d-42e8-bd15-06953fb9ea21" providerId="ADAL" clId="{0DEF7111-A503-44B5-8796-B017FA611AB7}" dt="2024-02-21T14:50:23.846" v="394" actId="478"/>
          <ac:spMkLst>
            <pc:docMk/>
            <pc:sldMk cId="536306169" sldId="286"/>
            <ac:spMk id="2" creationId="{BF974BC4-4E27-564B-B25B-E8AA86979C1D}"/>
          </ac:spMkLst>
        </pc:spChg>
        <pc:spChg chg="add mod">
          <ac:chgData name="Coreen Blaylock" userId="2c791158-012d-42e8-bd15-06953fb9ea21" providerId="ADAL" clId="{0DEF7111-A503-44B5-8796-B017FA611AB7}" dt="2024-02-20T18:33:46.949" v="23" actId="1076"/>
          <ac:spMkLst>
            <pc:docMk/>
            <pc:sldMk cId="536306169" sldId="286"/>
            <ac:spMk id="5" creationId="{D63CC5E9-73B4-36EA-585F-DACC11526C08}"/>
          </ac:spMkLst>
        </pc:spChg>
        <pc:spChg chg="del">
          <ac:chgData name="Coreen Blaylock" userId="2c791158-012d-42e8-bd15-06953fb9ea21" providerId="ADAL" clId="{0DEF7111-A503-44B5-8796-B017FA611AB7}" dt="2024-02-20T18:33:40.221" v="21" actId="478"/>
          <ac:spMkLst>
            <pc:docMk/>
            <pc:sldMk cId="536306169" sldId="286"/>
            <ac:spMk id="6" creationId="{4697750C-933B-B949-9EE2-F748477334A3}"/>
          </ac:spMkLst>
        </pc:spChg>
        <pc:spChg chg="mod">
          <ac:chgData name="Coreen Blaylock" userId="2c791158-012d-42e8-bd15-06953fb9ea21" providerId="ADAL" clId="{0DEF7111-A503-44B5-8796-B017FA611AB7}" dt="2024-02-20T18:42:44.081" v="36" actId="20577"/>
          <ac:spMkLst>
            <pc:docMk/>
            <pc:sldMk cId="536306169" sldId="286"/>
            <ac:spMk id="8" creationId="{6DC5AEA4-1DD2-9C43-BB7B-772C26079227}"/>
          </ac:spMkLst>
        </pc:spChg>
        <pc:spChg chg="add mod">
          <ac:chgData name="Coreen Blaylock" userId="2c791158-012d-42e8-bd15-06953fb9ea21" providerId="ADAL" clId="{0DEF7111-A503-44B5-8796-B017FA611AB7}" dt="2024-02-20T18:33:46.949" v="23" actId="1076"/>
          <ac:spMkLst>
            <pc:docMk/>
            <pc:sldMk cId="536306169" sldId="286"/>
            <ac:spMk id="13" creationId="{F9F9521A-BAC9-7779-D89A-247F0C9DE495}"/>
          </ac:spMkLst>
        </pc:spChg>
        <pc:spChg chg="add mod">
          <ac:chgData name="Coreen Blaylock" userId="2c791158-012d-42e8-bd15-06953fb9ea21" providerId="ADAL" clId="{0DEF7111-A503-44B5-8796-B017FA611AB7}" dt="2024-02-21T14:50:24.532" v="395"/>
          <ac:spMkLst>
            <pc:docMk/>
            <pc:sldMk cId="536306169" sldId="286"/>
            <ac:spMk id="15" creationId="{E1E42794-D36E-BEC3-807B-3E29FB5D5AAE}"/>
          </ac:spMkLst>
        </pc:spChg>
        <pc:grpChg chg="add mod">
          <ac:chgData name="Coreen Blaylock" userId="2c791158-012d-42e8-bd15-06953fb9ea21" providerId="ADAL" clId="{0DEF7111-A503-44B5-8796-B017FA611AB7}" dt="2024-02-20T18:33:46.949" v="23" actId="1076"/>
          <ac:grpSpMkLst>
            <pc:docMk/>
            <pc:sldMk cId="536306169" sldId="286"/>
            <ac:grpSpMk id="7" creationId="{2B12D785-A03B-04BB-E859-5F1CE34F3BFB}"/>
          </ac:grpSpMkLst>
        </pc:grpChg>
        <pc:picChg chg="mod">
          <ac:chgData name="Coreen Blaylock" userId="2c791158-012d-42e8-bd15-06953fb9ea21" providerId="ADAL" clId="{0DEF7111-A503-44B5-8796-B017FA611AB7}" dt="2024-02-20T18:33:40.693" v="22"/>
          <ac:picMkLst>
            <pc:docMk/>
            <pc:sldMk cId="536306169" sldId="286"/>
            <ac:picMk id="10" creationId="{23FE5497-9A69-5238-6C23-CCB626F35303}"/>
          </ac:picMkLst>
        </pc:picChg>
        <pc:picChg chg="mod">
          <ac:chgData name="Coreen Blaylock" userId="2c791158-012d-42e8-bd15-06953fb9ea21" providerId="ADAL" clId="{0DEF7111-A503-44B5-8796-B017FA611AB7}" dt="2024-02-20T18:33:40.693" v="22"/>
          <ac:picMkLst>
            <pc:docMk/>
            <pc:sldMk cId="536306169" sldId="286"/>
            <ac:picMk id="11" creationId="{D9135806-EEF2-627D-B4DD-D91445994D09}"/>
          </ac:picMkLst>
        </pc:picChg>
        <pc:picChg chg="mod">
          <ac:chgData name="Coreen Blaylock" userId="2c791158-012d-42e8-bd15-06953fb9ea21" providerId="ADAL" clId="{0DEF7111-A503-44B5-8796-B017FA611AB7}" dt="2024-02-20T18:33:40.693" v="22"/>
          <ac:picMkLst>
            <pc:docMk/>
            <pc:sldMk cId="536306169" sldId="286"/>
            <ac:picMk id="12" creationId="{1DEFCCA2-3320-54BA-AE9B-28515B7EC8D8}"/>
          </ac:picMkLst>
        </pc:picChg>
        <pc:picChg chg="add mod">
          <ac:chgData name="Coreen Blaylock" userId="2c791158-012d-42e8-bd15-06953fb9ea21" providerId="ADAL" clId="{0DEF7111-A503-44B5-8796-B017FA611AB7}" dt="2024-02-20T18:33:46.949" v="23" actId="1076"/>
          <ac:picMkLst>
            <pc:docMk/>
            <pc:sldMk cId="536306169" sldId="286"/>
            <ac:picMk id="14" creationId="{7E3A88E5-4E4E-A96F-D58F-91FC9C1E3272}"/>
          </ac:picMkLst>
        </pc:picChg>
      </pc:sldChg>
      <pc:sldChg chg="addSp delSp modSp mod">
        <pc:chgData name="Coreen Blaylock" userId="2c791158-012d-42e8-bd15-06953fb9ea21" providerId="ADAL" clId="{0DEF7111-A503-44B5-8796-B017FA611AB7}" dt="2024-02-21T14:50:29.661" v="397"/>
        <pc:sldMkLst>
          <pc:docMk/>
          <pc:sldMk cId="1933406346" sldId="287"/>
        </pc:sldMkLst>
        <pc:spChg chg="del">
          <ac:chgData name="Coreen Blaylock" userId="2c791158-012d-42e8-bd15-06953fb9ea21" providerId="ADAL" clId="{0DEF7111-A503-44B5-8796-B017FA611AB7}" dt="2024-02-20T18:27:25.959" v="0" actId="478"/>
          <ac:spMkLst>
            <pc:docMk/>
            <pc:sldMk cId="1933406346" sldId="287"/>
            <ac:spMk id="2" creationId="{3ADF25B0-EDD3-1A8D-9607-3C333AB3B052}"/>
          </ac:spMkLst>
        </pc:spChg>
        <pc:spChg chg="add mod">
          <ac:chgData name="Coreen Blaylock" userId="2c791158-012d-42e8-bd15-06953fb9ea21" providerId="ADAL" clId="{0DEF7111-A503-44B5-8796-B017FA611AB7}" dt="2024-02-21T14:50:29.661" v="397"/>
          <ac:spMkLst>
            <pc:docMk/>
            <pc:sldMk cId="1933406346" sldId="287"/>
            <ac:spMk id="3" creationId="{08FF177A-B88B-78AA-44B7-64EC6802FC5F}"/>
          </ac:spMkLst>
        </pc:spChg>
        <pc:spChg chg="del">
          <ac:chgData name="Coreen Blaylock" userId="2c791158-012d-42e8-bd15-06953fb9ea21" providerId="ADAL" clId="{0DEF7111-A503-44B5-8796-B017FA611AB7}" dt="2024-02-21T14:50:29.148" v="396" actId="478"/>
          <ac:spMkLst>
            <pc:docMk/>
            <pc:sldMk cId="1933406346" sldId="287"/>
            <ac:spMk id="6" creationId="{9B4772FD-3725-F2A6-D3A7-593CAC3FCE26}"/>
          </ac:spMkLst>
        </pc:spChg>
        <pc:spChg chg="mod">
          <ac:chgData name="Coreen Blaylock" userId="2c791158-012d-42e8-bd15-06953fb9ea21" providerId="ADAL" clId="{0DEF7111-A503-44B5-8796-B017FA611AB7}" dt="2024-02-20T18:28:52.224" v="6" actId="1076"/>
          <ac:spMkLst>
            <pc:docMk/>
            <pc:sldMk cId="1933406346" sldId="287"/>
            <ac:spMk id="13" creationId="{A2CABE5C-5B18-AE1D-1F75-41B4FF85DFDA}"/>
          </ac:spMkLst>
        </pc:spChg>
        <pc:graphicFrameChg chg="mod">
          <ac:chgData name="Coreen Blaylock" userId="2c791158-012d-42e8-bd15-06953fb9ea21" providerId="ADAL" clId="{0DEF7111-A503-44B5-8796-B017FA611AB7}" dt="2024-02-20T18:28:46.672" v="3" actId="1076"/>
          <ac:graphicFrameMkLst>
            <pc:docMk/>
            <pc:sldMk cId="1933406346" sldId="287"/>
            <ac:graphicFrameMk id="11" creationId="{A69B3ECF-384A-EF91-06FB-0987AEDC4430}"/>
          </ac:graphicFrameMkLst>
        </pc:graphicFrameChg>
      </pc:sldChg>
      <pc:sldChg chg="addSp delSp modSp new del mod">
        <pc:chgData name="Coreen Blaylock" userId="2c791158-012d-42e8-bd15-06953fb9ea21" providerId="ADAL" clId="{0DEF7111-A503-44B5-8796-B017FA611AB7}" dt="2024-02-21T01:49:28.908" v="257" actId="47"/>
        <pc:sldMkLst>
          <pc:docMk/>
          <pc:sldMk cId="1882290763" sldId="288"/>
        </pc:sldMkLst>
        <pc:spChg chg="del">
          <ac:chgData name="Coreen Blaylock" userId="2c791158-012d-42e8-bd15-06953fb9ea21" providerId="ADAL" clId="{0DEF7111-A503-44B5-8796-B017FA611AB7}" dt="2024-02-20T18:55:20.537" v="87" actId="478"/>
          <ac:spMkLst>
            <pc:docMk/>
            <pc:sldMk cId="1882290763" sldId="288"/>
            <ac:spMk id="2" creationId="{39F18ACB-3913-0AE7-81D4-46F9890B406B}"/>
          </ac:spMkLst>
        </pc:spChg>
        <pc:spChg chg="del">
          <ac:chgData name="Coreen Blaylock" userId="2c791158-012d-42e8-bd15-06953fb9ea21" providerId="ADAL" clId="{0DEF7111-A503-44B5-8796-B017FA611AB7}" dt="2024-02-20T18:55:58.496" v="93" actId="478"/>
          <ac:spMkLst>
            <pc:docMk/>
            <pc:sldMk cId="1882290763" sldId="288"/>
            <ac:spMk id="4" creationId="{ACD4A391-0D62-C266-6009-6CA452467B69}"/>
          </ac:spMkLst>
        </pc:spChg>
        <pc:spChg chg="add mod">
          <ac:chgData name="Coreen Blaylock" userId="2c791158-012d-42e8-bd15-06953fb9ea21" providerId="ADAL" clId="{0DEF7111-A503-44B5-8796-B017FA611AB7}" dt="2024-02-20T18:56:06.450" v="94" actId="1076"/>
          <ac:spMkLst>
            <pc:docMk/>
            <pc:sldMk cId="1882290763" sldId="288"/>
            <ac:spMk id="8" creationId="{DD5DE918-CCCF-85AA-A960-B665CF78782D}"/>
          </ac:spMkLst>
        </pc:spChg>
        <pc:spChg chg="add mod">
          <ac:chgData name="Coreen Blaylock" userId="2c791158-012d-42e8-bd15-06953fb9ea21" providerId="ADAL" clId="{0DEF7111-A503-44B5-8796-B017FA611AB7}" dt="2024-02-20T18:55:20.994" v="88"/>
          <ac:spMkLst>
            <pc:docMk/>
            <pc:sldMk cId="1882290763" sldId="288"/>
            <ac:spMk id="9" creationId="{66002F20-A3E6-C0E0-1E8C-7AB3FAFFD8B3}"/>
          </ac:spMkLst>
        </pc:spChg>
        <pc:spChg chg="add del mod">
          <ac:chgData name="Coreen Blaylock" userId="2c791158-012d-42e8-bd15-06953fb9ea21" providerId="ADAL" clId="{0DEF7111-A503-44B5-8796-B017FA611AB7}" dt="2024-02-20T18:55:43.054" v="91" actId="478"/>
          <ac:spMkLst>
            <pc:docMk/>
            <pc:sldMk cId="1882290763" sldId="288"/>
            <ac:spMk id="11" creationId="{BF38956C-9BAB-5E25-7D6C-41263CB877C1}"/>
          </ac:spMkLst>
        </pc:spChg>
        <pc:picChg chg="add mod">
          <ac:chgData name="Coreen Blaylock" userId="2c791158-012d-42e8-bd15-06953fb9ea21" providerId="ADAL" clId="{0DEF7111-A503-44B5-8796-B017FA611AB7}" dt="2024-02-20T18:55:36.178" v="89"/>
          <ac:picMkLst>
            <pc:docMk/>
            <pc:sldMk cId="1882290763" sldId="288"/>
            <ac:picMk id="10" creationId="{44EF014F-3645-05D2-6936-9DA10DB6ED43}"/>
          </ac:picMkLst>
        </pc:picChg>
        <pc:picChg chg="add mod">
          <ac:chgData name="Coreen Blaylock" userId="2c791158-012d-42e8-bd15-06953fb9ea21" providerId="ADAL" clId="{0DEF7111-A503-44B5-8796-B017FA611AB7}" dt="2024-02-20T18:55:36.178" v="89"/>
          <ac:picMkLst>
            <pc:docMk/>
            <pc:sldMk cId="1882290763" sldId="288"/>
            <ac:picMk id="12" creationId="{73F3EA84-7C80-5AEF-FB95-DA9DE97AAFDF}"/>
          </ac:picMkLst>
        </pc:picChg>
        <pc:picChg chg="add mod">
          <ac:chgData name="Coreen Blaylock" userId="2c791158-012d-42e8-bd15-06953fb9ea21" providerId="ADAL" clId="{0DEF7111-A503-44B5-8796-B017FA611AB7}" dt="2024-02-20T18:55:36.178" v="89"/>
          <ac:picMkLst>
            <pc:docMk/>
            <pc:sldMk cId="1882290763" sldId="288"/>
            <ac:picMk id="13" creationId="{2DAA4CBE-F29E-91AB-7575-88E09213FA9C}"/>
          </ac:picMkLst>
        </pc:picChg>
        <pc:picChg chg="add mod">
          <ac:chgData name="Coreen Blaylock" userId="2c791158-012d-42e8-bd15-06953fb9ea21" providerId="ADAL" clId="{0DEF7111-A503-44B5-8796-B017FA611AB7}" dt="2024-02-20T18:55:36.178" v="89"/>
          <ac:picMkLst>
            <pc:docMk/>
            <pc:sldMk cId="1882290763" sldId="288"/>
            <ac:picMk id="14" creationId="{7DDDFFFC-D873-C701-068B-E6EE5C1604AB}"/>
          </ac:picMkLst>
        </pc:picChg>
      </pc:sldChg>
    </pc:docChg>
  </pc:docChgLst>
  <pc:docChgLst>
    <pc:chgData name="Victoria Hawkins" userId="cf05d689-06c4-405b-b6bb-c6e2f584e189" providerId="ADAL" clId="{BFC16D74-F7A3-4B11-B7DD-C2ED93330E6F}"/>
    <pc:docChg chg="custSel addSld delSld modSld">
      <pc:chgData name="Victoria Hawkins" userId="cf05d689-06c4-405b-b6bb-c6e2f584e189" providerId="ADAL" clId="{BFC16D74-F7A3-4B11-B7DD-C2ED93330E6F}" dt="2024-02-20T18:31:09.299" v="251" actId="20577"/>
      <pc:docMkLst>
        <pc:docMk/>
      </pc:docMkLst>
      <pc:sldChg chg="del">
        <pc:chgData name="Victoria Hawkins" userId="cf05d689-06c4-405b-b6bb-c6e2f584e189" providerId="ADAL" clId="{BFC16D74-F7A3-4B11-B7DD-C2ED93330E6F}" dt="2024-02-20T18:29:11.524" v="224" actId="2696"/>
        <pc:sldMkLst>
          <pc:docMk/>
          <pc:sldMk cId="841170453" sldId="277"/>
        </pc:sldMkLst>
      </pc:sldChg>
      <pc:sldChg chg="modSp mod">
        <pc:chgData name="Victoria Hawkins" userId="cf05d689-06c4-405b-b6bb-c6e2f584e189" providerId="ADAL" clId="{BFC16D74-F7A3-4B11-B7DD-C2ED93330E6F}" dt="2024-02-20T18:31:09.299" v="251" actId="20577"/>
        <pc:sldMkLst>
          <pc:docMk/>
          <pc:sldMk cId="1391485232" sldId="279"/>
        </pc:sldMkLst>
        <pc:spChg chg="mod">
          <ac:chgData name="Victoria Hawkins" userId="cf05d689-06c4-405b-b6bb-c6e2f584e189" providerId="ADAL" clId="{BFC16D74-F7A3-4B11-B7DD-C2ED93330E6F}" dt="2024-02-20T18:31:09.299" v="251" actId="20577"/>
          <ac:spMkLst>
            <pc:docMk/>
            <pc:sldMk cId="1391485232" sldId="279"/>
            <ac:spMk id="10" creationId="{CCB5973B-549C-634A-20F7-DB8789E588AE}"/>
          </ac:spMkLst>
        </pc:spChg>
      </pc:sldChg>
      <pc:sldChg chg="modSp mod">
        <pc:chgData name="Victoria Hawkins" userId="cf05d689-06c4-405b-b6bb-c6e2f584e189" providerId="ADAL" clId="{BFC16D74-F7A3-4B11-B7DD-C2ED93330E6F}" dt="2024-02-20T18:30:21.699" v="225" actId="1076"/>
        <pc:sldMkLst>
          <pc:docMk/>
          <pc:sldMk cId="405512251" sldId="284"/>
        </pc:sldMkLst>
        <pc:picChg chg="mod">
          <ac:chgData name="Victoria Hawkins" userId="cf05d689-06c4-405b-b6bb-c6e2f584e189" providerId="ADAL" clId="{BFC16D74-F7A3-4B11-B7DD-C2ED93330E6F}" dt="2024-02-20T18:30:21.699" v="225" actId="1076"/>
          <ac:picMkLst>
            <pc:docMk/>
            <pc:sldMk cId="405512251" sldId="284"/>
            <ac:picMk id="11" creationId="{B227D881-68AA-6886-CE49-8F1F38D78C82}"/>
          </ac:picMkLst>
        </pc:picChg>
      </pc:sldChg>
      <pc:sldChg chg="addSp delSp modSp add mod">
        <pc:chgData name="Victoria Hawkins" userId="cf05d689-06c4-405b-b6bb-c6e2f584e189" providerId="ADAL" clId="{BFC16D74-F7A3-4B11-B7DD-C2ED93330E6F}" dt="2024-02-20T18:28:25.742" v="223" actId="1076"/>
        <pc:sldMkLst>
          <pc:docMk/>
          <pc:sldMk cId="1933406346" sldId="287"/>
        </pc:sldMkLst>
        <pc:spChg chg="mod">
          <ac:chgData name="Victoria Hawkins" userId="cf05d689-06c4-405b-b6bb-c6e2f584e189" providerId="ADAL" clId="{BFC16D74-F7A3-4B11-B7DD-C2ED93330E6F}" dt="2024-02-20T18:13:24.790" v="4" actId="20577"/>
          <ac:spMkLst>
            <pc:docMk/>
            <pc:sldMk cId="1933406346" sldId="287"/>
            <ac:spMk id="2" creationId="{3ADF25B0-EDD3-1A8D-9607-3C333AB3B052}"/>
          </ac:spMkLst>
        </pc:spChg>
        <pc:spChg chg="del mod">
          <ac:chgData name="Victoria Hawkins" userId="cf05d689-06c4-405b-b6bb-c6e2f584e189" providerId="ADAL" clId="{BFC16D74-F7A3-4B11-B7DD-C2ED93330E6F}" dt="2024-02-20T18:14:33.103" v="5" actId="1032"/>
          <ac:spMkLst>
            <pc:docMk/>
            <pc:sldMk cId="1933406346" sldId="287"/>
            <ac:spMk id="3" creationId="{E1619887-C039-AFC9-E1F9-7EB0833F9852}"/>
          </ac:spMkLst>
        </pc:spChg>
        <pc:spChg chg="add mod">
          <ac:chgData name="Victoria Hawkins" userId="cf05d689-06c4-405b-b6bb-c6e2f584e189" providerId="ADAL" clId="{BFC16D74-F7A3-4B11-B7DD-C2ED93330E6F}" dt="2024-02-20T18:28:25.742" v="223" actId="1076"/>
          <ac:spMkLst>
            <pc:docMk/>
            <pc:sldMk cId="1933406346" sldId="287"/>
            <ac:spMk id="13" creationId="{A2CABE5C-5B18-AE1D-1F75-41B4FF85DFDA}"/>
          </ac:spMkLst>
        </pc:spChg>
        <pc:graphicFrameChg chg="add mod modGraphic">
          <ac:chgData name="Victoria Hawkins" userId="cf05d689-06c4-405b-b6bb-c6e2f584e189" providerId="ADAL" clId="{BFC16D74-F7A3-4B11-B7DD-C2ED93330E6F}" dt="2024-02-20T18:27:25.386" v="219" actId="12100"/>
          <ac:graphicFrameMkLst>
            <pc:docMk/>
            <pc:sldMk cId="1933406346" sldId="287"/>
            <ac:graphicFrameMk id="11" creationId="{A69B3ECF-384A-EF91-06FB-0987AEDC4430}"/>
          </ac:graphicFrameMkLst>
        </pc:graphicFrameChg>
        <pc:picChg chg="del">
          <ac:chgData name="Victoria Hawkins" userId="cf05d689-06c4-405b-b6bb-c6e2f584e189" providerId="ADAL" clId="{BFC16D74-F7A3-4B11-B7DD-C2ED93330E6F}" dt="2024-02-20T18:13:14.527" v="1" actId="478"/>
          <ac:picMkLst>
            <pc:docMk/>
            <pc:sldMk cId="1933406346" sldId="287"/>
            <ac:picMk id="9" creationId="{2F904728-9499-3B4B-8267-8FEEEB64EA02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447AB9-14F2-48A7-963E-070D06809D8C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FF5D8C0-F42C-49A9-BB02-33A346DB99DF}">
      <dgm:prSet phldrT="[Text]"/>
      <dgm:spPr/>
      <dgm:t>
        <a:bodyPr/>
        <a:lstStyle/>
        <a:p>
          <a:r>
            <a:rPr lang="en-US"/>
            <a:t>Employer Involvement</a:t>
          </a:r>
        </a:p>
      </dgm:t>
    </dgm:pt>
    <dgm:pt modelId="{CD2B8904-A59B-4352-85F7-3DE0C11941E5}" type="parTrans" cxnId="{3F53886B-6C6C-43A4-830D-0FB0F8699A64}">
      <dgm:prSet/>
      <dgm:spPr/>
      <dgm:t>
        <a:bodyPr/>
        <a:lstStyle/>
        <a:p>
          <a:endParaRPr lang="en-US"/>
        </a:p>
      </dgm:t>
    </dgm:pt>
    <dgm:pt modelId="{356E1CBD-5FB2-43C1-852F-C20346ED850A}" type="sibTrans" cxnId="{3F53886B-6C6C-43A4-830D-0FB0F8699A64}">
      <dgm:prSet/>
      <dgm:spPr/>
      <dgm:t>
        <a:bodyPr/>
        <a:lstStyle/>
        <a:p>
          <a:endParaRPr lang="en-US"/>
        </a:p>
      </dgm:t>
    </dgm:pt>
    <dgm:pt modelId="{0FDF1D0E-5C10-4791-B9DD-B92EA828A6D2}">
      <dgm:prSet phldrT="[Text]"/>
      <dgm:spPr/>
      <dgm:t>
        <a:bodyPr/>
        <a:lstStyle/>
        <a:p>
          <a:r>
            <a:rPr lang="en-US"/>
            <a:t>Structured On-the-Job Learning</a:t>
          </a:r>
        </a:p>
      </dgm:t>
    </dgm:pt>
    <dgm:pt modelId="{529FB993-16D6-4A60-BDC4-C86EAEA9B2A8}" type="parTrans" cxnId="{9A8B633E-5793-49A6-92A5-278EECBDC8F8}">
      <dgm:prSet/>
      <dgm:spPr/>
      <dgm:t>
        <a:bodyPr/>
        <a:lstStyle/>
        <a:p>
          <a:endParaRPr lang="en-US"/>
        </a:p>
      </dgm:t>
    </dgm:pt>
    <dgm:pt modelId="{3448AD4A-C646-4652-AF58-E7D9DEC6F396}" type="sibTrans" cxnId="{9A8B633E-5793-49A6-92A5-278EECBDC8F8}">
      <dgm:prSet/>
      <dgm:spPr/>
      <dgm:t>
        <a:bodyPr/>
        <a:lstStyle/>
        <a:p>
          <a:endParaRPr lang="en-US"/>
        </a:p>
      </dgm:t>
    </dgm:pt>
    <dgm:pt modelId="{DBE3E1E8-2DE1-4FFB-B17A-C1D8CDD8E534}">
      <dgm:prSet phldrT="[Text]"/>
      <dgm:spPr/>
      <dgm:t>
        <a:bodyPr/>
        <a:lstStyle/>
        <a:p>
          <a:r>
            <a:rPr lang="en-US"/>
            <a:t>Technical Instruction</a:t>
          </a:r>
        </a:p>
      </dgm:t>
    </dgm:pt>
    <dgm:pt modelId="{D4485D7F-1BF7-442B-9171-C757E576D8D7}" type="parTrans" cxnId="{A43145DF-938B-4149-9310-8A3CD74CC57E}">
      <dgm:prSet/>
      <dgm:spPr/>
      <dgm:t>
        <a:bodyPr/>
        <a:lstStyle/>
        <a:p>
          <a:endParaRPr lang="en-US"/>
        </a:p>
      </dgm:t>
    </dgm:pt>
    <dgm:pt modelId="{4B18AAF4-2EA0-4167-A7F0-8FC9BD55C446}" type="sibTrans" cxnId="{A43145DF-938B-4149-9310-8A3CD74CC57E}">
      <dgm:prSet/>
      <dgm:spPr/>
      <dgm:t>
        <a:bodyPr/>
        <a:lstStyle/>
        <a:p>
          <a:endParaRPr lang="en-US"/>
        </a:p>
      </dgm:t>
    </dgm:pt>
    <dgm:pt modelId="{A4483BFF-822B-434E-BDD6-4E05B0CD6F9D}">
      <dgm:prSet phldrT="[Text]"/>
      <dgm:spPr/>
      <dgm:t>
        <a:bodyPr/>
        <a:lstStyle/>
        <a:p>
          <a:r>
            <a:rPr lang="en-US"/>
            <a:t>Rewards for Skill Gains</a:t>
          </a:r>
        </a:p>
      </dgm:t>
    </dgm:pt>
    <dgm:pt modelId="{C533B831-E8AB-4861-B3C1-24AD669B5014}" type="parTrans" cxnId="{A0D989A6-CCBD-47D8-BEE4-D191C256AB42}">
      <dgm:prSet/>
      <dgm:spPr/>
      <dgm:t>
        <a:bodyPr/>
        <a:lstStyle/>
        <a:p>
          <a:endParaRPr lang="en-US"/>
        </a:p>
      </dgm:t>
    </dgm:pt>
    <dgm:pt modelId="{61D23F6F-E819-4525-82F6-461F64E55E33}" type="sibTrans" cxnId="{A0D989A6-CCBD-47D8-BEE4-D191C256AB42}">
      <dgm:prSet/>
      <dgm:spPr/>
      <dgm:t>
        <a:bodyPr/>
        <a:lstStyle/>
        <a:p>
          <a:endParaRPr lang="en-US"/>
        </a:p>
      </dgm:t>
    </dgm:pt>
    <dgm:pt modelId="{975EEE9A-E25A-4E1F-8E71-323588BD79F9}">
      <dgm:prSet phldrT="[Text]"/>
      <dgm:spPr/>
      <dgm:t>
        <a:bodyPr/>
        <a:lstStyle/>
        <a:p>
          <a:r>
            <a:rPr lang="en-US"/>
            <a:t>National Credential</a:t>
          </a:r>
        </a:p>
      </dgm:t>
    </dgm:pt>
    <dgm:pt modelId="{C977FF3F-5FDA-4A4F-8E5B-3037FE2398E9}" type="parTrans" cxnId="{C93CCE45-6AC5-4662-AF44-AD85B1FD3BF3}">
      <dgm:prSet/>
      <dgm:spPr/>
      <dgm:t>
        <a:bodyPr/>
        <a:lstStyle/>
        <a:p>
          <a:endParaRPr lang="en-US"/>
        </a:p>
      </dgm:t>
    </dgm:pt>
    <dgm:pt modelId="{8AB06C72-AF36-4D42-8E96-A0C2B8DFADB4}" type="sibTrans" cxnId="{C93CCE45-6AC5-4662-AF44-AD85B1FD3BF3}">
      <dgm:prSet/>
      <dgm:spPr/>
      <dgm:t>
        <a:bodyPr/>
        <a:lstStyle/>
        <a:p>
          <a:endParaRPr lang="en-US"/>
        </a:p>
      </dgm:t>
    </dgm:pt>
    <dgm:pt modelId="{A717C505-B7C4-40C6-93C9-167456D9EF09}" type="pres">
      <dgm:prSet presAssocID="{CC447AB9-14F2-48A7-963E-070D06809D8C}" presName="linearFlow" presStyleCnt="0">
        <dgm:presLayoutVars>
          <dgm:dir/>
          <dgm:resizeHandles val="exact"/>
        </dgm:presLayoutVars>
      </dgm:prSet>
      <dgm:spPr/>
    </dgm:pt>
    <dgm:pt modelId="{4CF36918-E735-4D35-9B12-85D0F659FC0C}" type="pres">
      <dgm:prSet presAssocID="{5FF5D8C0-F42C-49A9-BB02-33A346DB99DF}" presName="comp" presStyleCnt="0"/>
      <dgm:spPr/>
    </dgm:pt>
    <dgm:pt modelId="{4A58DAEE-BC65-4A57-83B6-E385A7B87F10}" type="pres">
      <dgm:prSet presAssocID="{5FF5D8C0-F42C-49A9-BB02-33A346DB99DF}" presName="rect2" presStyleLbl="node1" presStyleIdx="0" presStyleCnt="5">
        <dgm:presLayoutVars>
          <dgm:bulletEnabled val="1"/>
        </dgm:presLayoutVars>
      </dgm:prSet>
      <dgm:spPr/>
    </dgm:pt>
    <dgm:pt modelId="{B691F3F4-D6F1-4E15-BDCB-63A684FA0B4A}" type="pres">
      <dgm:prSet presAssocID="{5FF5D8C0-F42C-49A9-BB02-33A346DB99DF}" presName="rect1" presStyleLbl="ln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8020827B-7DF4-4E47-B9D4-9ECBE28A2E80}" type="pres">
      <dgm:prSet presAssocID="{356E1CBD-5FB2-43C1-852F-C20346ED850A}" presName="sibTrans" presStyleCnt="0"/>
      <dgm:spPr/>
    </dgm:pt>
    <dgm:pt modelId="{918D2DC8-9CA1-420F-A294-CF2F7F822AB8}" type="pres">
      <dgm:prSet presAssocID="{0FDF1D0E-5C10-4791-B9DD-B92EA828A6D2}" presName="comp" presStyleCnt="0"/>
      <dgm:spPr/>
    </dgm:pt>
    <dgm:pt modelId="{3F2819FD-7ECD-4082-A40A-B8FD7BCD4E54}" type="pres">
      <dgm:prSet presAssocID="{0FDF1D0E-5C10-4791-B9DD-B92EA828A6D2}" presName="rect2" presStyleLbl="node1" presStyleIdx="1" presStyleCnt="5">
        <dgm:presLayoutVars>
          <dgm:bulletEnabled val="1"/>
        </dgm:presLayoutVars>
      </dgm:prSet>
      <dgm:spPr/>
    </dgm:pt>
    <dgm:pt modelId="{9C92F200-C02D-4C24-BDAB-9355F409BA4E}" type="pres">
      <dgm:prSet presAssocID="{0FDF1D0E-5C10-4791-B9DD-B92EA828A6D2}" presName="rect1" presStyleLbl="ln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Hierarchy with solid fill"/>
        </a:ext>
      </dgm:extLst>
    </dgm:pt>
    <dgm:pt modelId="{92D3AB0A-2DF2-4DC4-8E01-9664A668236A}" type="pres">
      <dgm:prSet presAssocID="{3448AD4A-C646-4652-AF58-E7D9DEC6F396}" presName="sibTrans" presStyleCnt="0"/>
      <dgm:spPr/>
    </dgm:pt>
    <dgm:pt modelId="{EB808270-90BE-432C-833B-6948050E0D4C}" type="pres">
      <dgm:prSet presAssocID="{DBE3E1E8-2DE1-4FFB-B17A-C1D8CDD8E534}" presName="comp" presStyleCnt="0"/>
      <dgm:spPr/>
    </dgm:pt>
    <dgm:pt modelId="{7B4AC79C-DE08-42B7-9EF0-5DC49731E9E1}" type="pres">
      <dgm:prSet presAssocID="{DBE3E1E8-2DE1-4FFB-B17A-C1D8CDD8E534}" presName="rect2" presStyleLbl="node1" presStyleIdx="2" presStyleCnt="5">
        <dgm:presLayoutVars>
          <dgm:bulletEnabled val="1"/>
        </dgm:presLayoutVars>
      </dgm:prSet>
      <dgm:spPr/>
    </dgm:pt>
    <dgm:pt modelId="{8667DA9F-EBBC-45D0-A070-166B8B66FD56}" type="pres">
      <dgm:prSet presAssocID="{DBE3E1E8-2DE1-4FFB-B17A-C1D8CDD8E534}" presName="rect1" presStyleLbl="ln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97CC6D7C-C7F8-4A85-AAFF-226B580F245B}" type="pres">
      <dgm:prSet presAssocID="{4B18AAF4-2EA0-4167-A7F0-8FC9BD55C446}" presName="sibTrans" presStyleCnt="0"/>
      <dgm:spPr/>
    </dgm:pt>
    <dgm:pt modelId="{832F9C81-E26C-4A97-90D5-B13CE7E89B83}" type="pres">
      <dgm:prSet presAssocID="{A4483BFF-822B-434E-BDD6-4E05B0CD6F9D}" presName="comp" presStyleCnt="0"/>
      <dgm:spPr/>
    </dgm:pt>
    <dgm:pt modelId="{93C37249-E685-404E-AD5E-7760B41CBA17}" type="pres">
      <dgm:prSet presAssocID="{A4483BFF-822B-434E-BDD6-4E05B0CD6F9D}" presName="rect2" presStyleLbl="node1" presStyleIdx="3" presStyleCnt="5">
        <dgm:presLayoutVars>
          <dgm:bulletEnabled val="1"/>
        </dgm:presLayoutVars>
      </dgm:prSet>
      <dgm:spPr/>
    </dgm:pt>
    <dgm:pt modelId="{3D827B89-F709-4D7B-A4C7-3111F804AAEF}" type="pres">
      <dgm:prSet presAssocID="{A4483BFF-822B-434E-BDD6-4E05B0CD6F9D}" presName="rect1" presStyleLbl="ln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Money with solid fill"/>
        </a:ext>
      </dgm:extLst>
    </dgm:pt>
    <dgm:pt modelId="{EFE7EBCA-767A-4179-BA0B-7382B1E9141E}" type="pres">
      <dgm:prSet presAssocID="{61D23F6F-E819-4525-82F6-461F64E55E33}" presName="sibTrans" presStyleCnt="0"/>
      <dgm:spPr/>
    </dgm:pt>
    <dgm:pt modelId="{3554EE3E-142A-46BB-8EB1-27D071B2252F}" type="pres">
      <dgm:prSet presAssocID="{975EEE9A-E25A-4E1F-8E71-323588BD79F9}" presName="comp" presStyleCnt="0"/>
      <dgm:spPr/>
    </dgm:pt>
    <dgm:pt modelId="{EEEFC335-0716-4F3E-AE9D-52D7BE3D33BA}" type="pres">
      <dgm:prSet presAssocID="{975EEE9A-E25A-4E1F-8E71-323588BD79F9}" presName="rect2" presStyleLbl="node1" presStyleIdx="4" presStyleCnt="5">
        <dgm:presLayoutVars>
          <dgm:bulletEnabled val="1"/>
        </dgm:presLayoutVars>
      </dgm:prSet>
      <dgm:spPr/>
    </dgm:pt>
    <dgm:pt modelId="{3B444A1A-E596-4585-AF71-F11F6464A194}" type="pres">
      <dgm:prSet presAssocID="{975EEE9A-E25A-4E1F-8E71-323588BD79F9}" presName="rect1" presStyleLbl="ln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Diploma with solid fill"/>
        </a:ext>
      </dgm:extLst>
    </dgm:pt>
  </dgm:ptLst>
  <dgm:cxnLst>
    <dgm:cxn modelId="{4FA48F13-12C4-46A1-BCE1-67888FD8A0B8}" type="presOf" srcId="{0FDF1D0E-5C10-4791-B9DD-B92EA828A6D2}" destId="{3F2819FD-7ECD-4082-A40A-B8FD7BCD4E54}" srcOrd="0" destOrd="0" presId="urn:microsoft.com/office/officeart/2008/layout/AlternatingPictureBlocks"/>
    <dgm:cxn modelId="{FADCB224-019A-4AB3-BE4E-06DB66FFEFF9}" type="presOf" srcId="{CC447AB9-14F2-48A7-963E-070D06809D8C}" destId="{A717C505-B7C4-40C6-93C9-167456D9EF09}" srcOrd="0" destOrd="0" presId="urn:microsoft.com/office/officeart/2008/layout/AlternatingPictureBlocks"/>
    <dgm:cxn modelId="{9A8B633E-5793-49A6-92A5-278EECBDC8F8}" srcId="{CC447AB9-14F2-48A7-963E-070D06809D8C}" destId="{0FDF1D0E-5C10-4791-B9DD-B92EA828A6D2}" srcOrd="1" destOrd="0" parTransId="{529FB993-16D6-4A60-BDC4-C86EAEA9B2A8}" sibTransId="{3448AD4A-C646-4652-AF58-E7D9DEC6F396}"/>
    <dgm:cxn modelId="{C93CCE45-6AC5-4662-AF44-AD85B1FD3BF3}" srcId="{CC447AB9-14F2-48A7-963E-070D06809D8C}" destId="{975EEE9A-E25A-4E1F-8E71-323588BD79F9}" srcOrd="4" destOrd="0" parTransId="{C977FF3F-5FDA-4A4F-8E5B-3037FE2398E9}" sibTransId="{8AB06C72-AF36-4D42-8E96-A0C2B8DFADB4}"/>
    <dgm:cxn modelId="{6AD5C547-C10B-446A-896E-F9063D0614E3}" type="presOf" srcId="{A4483BFF-822B-434E-BDD6-4E05B0CD6F9D}" destId="{93C37249-E685-404E-AD5E-7760B41CBA17}" srcOrd="0" destOrd="0" presId="urn:microsoft.com/office/officeart/2008/layout/AlternatingPictureBlocks"/>
    <dgm:cxn modelId="{3F53886B-6C6C-43A4-830D-0FB0F8699A64}" srcId="{CC447AB9-14F2-48A7-963E-070D06809D8C}" destId="{5FF5D8C0-F42C-49A9-BB02-33A346DB99DF}" srcOrd="0" destOrd="0" parTransId="{CD2B8904-A59B-4352-85F7-3DE0C11941E5}" sibTransId="{356E1CBD-5FB2-43C1-852F-C20346ED850A}"/>
    <dgm:cxn modelId="{CA464553-D85C-4031-A91A-32FD8374263C}" type="presOf" srcId="{DBE3E1E8-2DE1-4FFB-B17A-C1D8CDD8E534}" destId="{7B4AC79C-DE08-42B7-9EF0-5DC49731E9E1}" srcOrd="0" destOrd="0" presId="urn:microsoft.com/office/officeart/2008/layout/AlternatingPictureBlocks"/>
    <dgm:cxn modelId="{A0D989A6-CCBD-47D8-BEE4-D191C256AB42}" srcId="{CC447AB9-14F2-48A7-963E-070D06809D8C}" destId="{A4483BFF-822B-434E-BDD6-4E05B0CD6F9D}" srcOrd="3" destOrd="0" parTransId="{C533B831-E8AB-4861-B3C1-24AD669B5014}" sibTransId="{61D23F6F-E819-4525-82F6-461F64E55E33}"/>
    <dgm:cxn modelId="{C2F219BF-6360-477E-A61D-03E503D6F6EF}" type="presOf" srcId="{5FF5D8C0-F42C-49A9-BB02-33A346DB99DF}" destId="{4A58DAEE-BC65-4A57-83B6-E385A7B87F10}" srcOrd="0" destOrd="0" presId="urn:microsoft.com/office/officeart/2008/layout/AlternatingPictureBlocks"/>
    <dgm:cxn modelId="{3BA6BCCB-2676-45A4-8743-82C394F7D0B9}" type="presOf" srcId="{975EEE9A-E25A-4E1F-8E71-323588BD79F9}" destId="{EEEFC335-0716-4F3E-AE9D-52D7BE3D33BA}" srcOrd="0" destOrd="0" presId="urn:microsoft.com/office/officeart/2008/layout/AlternatingPictureBlocks"/>
    <dgm:cxn modelId="{A43145DF-938B-4149-9310-8A3CD74CC57E}" srcId="{CC447AB9-14F2-48A7-963E-070D06809D8C}" destId="{DBE3E1E8-2DE1-4FFB-B17A-C1D8CDD8E534}" srcOrd="2" destOrd="0" parTransId="{D4485D7F-1BF7-442B-9171-C757E576D8D7}" sibTransId="{4B18AAF4-2EA0-4167-A7F0-8FC9BD55C446}"/>
    <dgm:cxn modelId="{4EDEC8B7-3D4A-4FB7-9D80-E4B79F65D378}" type="presParOf" srcId="{A717C505-B7C4-40C6-93C9-167456D9EF09}" destId="{4CF36918-E735-4D35-9B12-85D0F659FC0C}" srcOrd="0" destOrd="0" presId="urn:microsoft.com/office/officeart/2008/layout/AlternatingPictureBlocks"/>
    <dgm:cxn modelId="{1A194CC8-AB1D-4BC7-81E3-20B451C5B7DC}" type="presParOf" srcId="{4CF36918-E735-4D35-9B12-85D0F659FC0C}" destId="{4A58DAEE-BC65-4A57-83B6-E385A7B87F10}" srcOrd="0" destOrd="0" presId="urn:microsoft.com/office/officeart/2008/layout/AlternatingPictureBlocks"/>
    <dgm:cxn modelId="{1E5AE34A-241A-4D06-8484-5479D0DEE2B7}" type="presParOf" srcId="{4CF36918-E735-4D35-9B12-85D0F659FC0C}" destId="{B691F3F4-D6F1-4E15-BDCB-63A684FA0B4A}" srcOrd="1" destOrd="0" presId="urn:microsoft.com/office/officeart/2008/layout/AlternatingPictureBlocks"/>
    <dgm:cxn modelId="{1E5C1C47-59B1-491C-9201-7661C79A2F96}" type="presParOf" srcId="{A717C505-B7C4-40C6-93C9-167456D9EF09}" destId="{8020827B-7DF4-4E47-B9D4-9ECBE28A2E80}" srcOrd="1" destOrd="0" presId="urn:microsoft.com/office/officeart/2008/layout/AlternatingPictureBlocks"/>
    <dgm:cxn modelId="{0BD05538-54FC-4A18-A7FC-80B7BF638BE7}" type="presParOf" srcId="{A717C505-B7C4-40C6-93C9-167456D9EF09}" destId="{918D2DC8-9CA1-420F-A294-CF2F7F822AB8}" srcOrd="2" destOrd="0" presId="urn:microsoft.com/office/officeart/2008/layout/AlternatingPictureBlocks"/>
    <dgm:cxn modelId="{6344127F-2FB2-42B0-9BDD-878ED5D7C701}" type="presParOf" srcId="{918D2DC8-9CA1-420F-A294-CF2F7F822AB8}" destId="{3F2819FD-7ECD-4082-A40A-B8FD7BCD4E54}" srcOrd="0" destOrd="0" presId="urn:microsoft.com/office/officeart/2008/layout/AlternatingPictureBlocks"/>
    <dgm:cxn modelId="{DA44C6C8-264E-4683-814C-8CAD88CAEE2C}" type="presParOf" srcId="{918D2DC8-9CA1-420F-A294-CF2F7F822AB8}" destId="{9C92F200-C02D-4C24-BDAB-9355F409BA4E}" srcOrd="1" destOrd="0" presId="urn:microsoft.com/office/officeart/2008/layout/AlternatingPictureBlocks"/>
    <dgm:cxn modelId="{77BEB099-AD39-4F9A-A12D-785D5ABB4658}" type="presParOf" srcId="{A717C505-B7C4-40C6-93C9-167456D9EF09}" destId="{92D3AB0A-2DF2-4DC4-8E01-9664A668236A}" srcOrd="3" destOrd="0" presId="urn:microsoft.com/office/officeart/2008/layout/AlternatingPictureBlocks"/>
    <dgm:cxn modelId="{37E77A2C-6DA7-4C18-80D5-A92A955123F9}" type="presParOf" srcId="{A717C505-B7C4-40C6-93C9-167456D9EF09}" destId="{EB808270-90BE-432C-833B-6948050E0D4C}" srcOrd="4" destOrd="0" presId="urn:microsoft.com/office/officeart/2008/layout/AlternatingPictureBlocks"/>
    <dgm:cxn modelId="{8C768F04-258A-4406-ABD5-3E530889EC5E}" type="presParOf" srcId="{EB808270-90BE-432C-833B-6948050E0D4C}" destId="{7B4AC79C-DE08-42B7-9EF0-5DC49731E9E1}" srcOrd="0" destOrd="0" presId="urn:microsoft.com/office/officeart/2008/layout/AlternatingPictureBlocks"/>
    <dgm:cxn modelId="{0FA82AF3-7316-48B2-BAA8-40E95C30C4D7}" type="presParOf" srcId="{EB808270-90BE-432C-833B-6948050E0D4C}" destId="{8667DA9F-EBBC-45D0-A070-166B8B66FD56}" srcOrd="1" destOrd="0" presId="urn:microsoft.com/office/officeart/2008/layout/AlternatingPictureBlocks"/>
    <dgm:cxn modelId="{673EF887-2A38-44AF-B0E7-3E2D2FD79772}" type="presParOf" srcId="{A717C505-B7C4-40C6-93C9-167456D9EF09}" destId="{97CC6D7C-C7F8-4A85-AAFF-226B580F245B}" srcOrd="5" destOrd="0" presId="urn:microsoft.com/office/officeart/2008/layout/AlternatingPictureBlocks"/>
    <dgm:cxn modelId="{FB163017-A737-49E9-B4DA-5031DA6E65D6}" type="presParOf" srcId="{A717C505-B7C4-40C6-93C9-167456D9EF09}" destId="{832F9C81-E26C-4A97-90D5-B13CE7E89B83}" srcOrd="6" destOrd="0" presId="urn:microsoft.com/office/officeart/2008/layout/AlternatingPictureBlocks"/>
    <dgm:cxn modelId="{9B3CB7EC-151F-4A4D-B426-22CBFE57039A}" type="presParOf" srcId="{832F9C81-E26C-4A97-90D5-B13CE7E89B83}" destId="{93C37249-E685-404E-AD5E-7760B41CBA17}" srcOrd="0" destOrd="0" presId="urn:microsoft.com/office/officeart/2008/layout/AlternatingPictureBlocks"/>
    <dgm:cxn modelId="{6ED90F5E-1CF9-4BFF-9F42-162C94BBF8AE}" type="presParOf" srcId="{832F9C81-E26C-4A97-90D5-B13CE7E89B83}" destId="{3D827B89-F709-4D7B-A4C7-3111F804AAEF}" srcOrd="1" destOrd="0" presId="urn:microsoft.com/office/officeart/2008/layout/AlternatingPictureBlocks"/>
    <dgm:cxn modelId="{7318B5D0-0C24-4A39-B771-DC6F16DF63C8}" type="presParOf" srcId="{A717C505-B7C4-40C6-93C9-167456D9EF09}" destId="{EFE7EBCA-767A-4179-BA0B-7382B1E9141E}" srcOrd="7" destOrd="0" presId="urn:microsoft.com/office/officeart/2008/layout/AlternatingPictureBlocks"/>
    <dgm:cxn modelId="{16392308-418F-4496-B008-F32447C2C4E7}" type="presParOf" srcId="{A717C505-B7C4-40C6-93C9-167456D9EF09}" destId="{3554EE3E-142A-46BB-8EB1-27D071B2252F}" srcOrd="8" destOrd="0" presId="urn:microsoft.com/office/officeart/2008/layout/AlternatingPictureBlocks"/>
    <dgm:cxn modelId="{9269E0C1-2A6D-4617-844D-879F81FCFDE2}" type="presParOf" srcId="{3554EE3E-142A-46BB-8EB1-27D071B2252F}" destId="{EEEFC335-0716-4F3E-AE9D-52D7BE3D33BA}" srcOrd="0" destOrd="0" presId="urn:microsoft.com/office/officeart/2008/layout/AlternatingPictureBlocks"/>
    <dgm:cxn modelId="{8525239C-D1C4-4E5B-91D2-5F8ED8B5321D}" type="presParOf" srcId="{3554EE3E-142A-46BB-8EB1-27D071B2252F}" destId="{3B444A1A-E596-4585-AF71-F11F6464A194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A6AE7A-04D1-457B-9A4F-67DBAFE379D9}" type="doc">
      <dgm:prSet loTypeId="urn:microsoft.com/office/officeart/2005/8/layout/vProcess5" loCatId="process" qsTypeId="urn:microsoft.com/office/officeart/2005/8/quickstyle/simple4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60607AA8-AB4D-4786-A854-B4C2AB90527C}">
      <dgm:prSet phldrT="[Text]"/>
      <dgm:spPr/>
      <dgm:t>
        <a:bodyPr/>
        <a:lstStyle/>
        <a:p>
          <a:r>
            <a:rPr lang="en-US"/>
            <a:t>US Department of Labor</a:t>
          </a:r>
        </a:p>
      </dgm:t>
    </dgm:pt>
    <dgm:pt modelId="{C47BD113-FC91-41EE-8E2F-FE86BA200DC7}" type="parTrans" cxnId="{3651E7B9-D0AF-4F45-9372-7895453F46EB}">
      <dgm:prSet/>
      <dgm:spPr/>
      <dgm:t>
        <a:bodyPr/>
        <a:lstStyle/>
        <a:p>
          <a:endParaRPr lang="en-US"/>
        </a:p>
      </dgm:t>
    </dgm:pt>
    <dgm:pt modelId="{2278EEA7-67A2-4090-8EE3-D44569B825B2}" type="sibTrans" cxnId="{3651E7B9-D0AF-4F45-9372-7895453F46EB}">
      <dgm:prSet/>
      <dgm:spPr/>
      <dgm:t>
        <a:bodyPr/>
        <a:lstStyle/>
        <a:p>
          <a:endParaRPr lang="en-US"/>
        </a:p>
      </dgm:t>
    </dgm:pt>
    <dgm:pt modelId="{7B71601C-E673-4FFA-ABDC-23374D3AECC9}">
      <dgm:prSet phldrT="[Text]"/>
      <dgm:spPr/>
      <dgm:t>
        <a:bodyPr/>
        <a:lstStyle/>
        <a:p>
          <a:r>
            <a:rPr lang="en-US" b="0" i="0"/>
            <a:t>Employment and Training Administration</a:t>
          </a:r>
          <a:endParaRPr lang="en-US"/>
        </a:p>
      </dgm:t>
    </dgm:pt>
    <dgm:pt modelId="{A0DA88BA-764F-4900-949D-F3EA94578DCB}" type="parTrans" cxnId="{A4356754-9C55-4ECB-9293-C41C696FFE6B}">
      <dgm:prSet/>
      <dgm:spPr/>
      <dgm:t>
        <a:bodyPr/>
        <a:lstStyle/>
        <a:p>
          <a:endParaRPr lang="en-US"/>
        </a:p>
      </dgm:t>
    </dgm:pt>
    <dgm:pt modelId="{49F05548-E7A6-404A-A1BE-4C9F216E34DA}" type="sibTrans" cxnId="{A4356754-9C55-4ECB-9293-C41C696FFE6B}">
      <dgm:prSet/>
      <dgm:spPr/>
      <dgm:t>
        <a:bodyPr/>
        <a:lstStyle/>
        <a:p>
          <a:endParaRPr lang="en-US"/>
        </a:p>
      </dgm:t>
    </dgm:pt>
    <dgm:pt modelId="{A48EA4EB-E669-4CB4-8A4B-38DABCE1B8DF}">
      <dgm:prSet phldrT="[Text]"/>
      <dgm:spPr/>
      <dgm:t>
        <a:bodyPr/>
        <a:lstStyle/>
        <a:p>
          <a:r>
            <a:rPr lang="en-US" b="0" i="0"/>
            <a:t>The Workforce Innovation and Opportunity Act</a:t>
          </a:r>
          <a:endParaRPr lang="en-US"/>
        </a:p>
      </dgm:t>
    </dgm:pt>
    <dgm:pt modelId="{3B0AB723-8EC8-4BCB-B005-E0E31166D5D3}" type="parTrans" cxnId="{BED3BE2B-3788-4511-BA78-22FB82616079}">
      <dgm:prSet/>
      <dgm:spPr/>
      <dgm:t>
        <a:bodyPr/>
        <a:lstStyle/>
        <a:p>
          <a:endParaRPr lang="en-US"/>
        </a:p>
      </dgm:t>
    </dgm:pt>
    <dgm:pt modelId="{CCCD3C9D-F794-4D10-AAB9-910CB2E343D1}" type="sibTrans" cxnId="{BED3BE2B-3788-4511-BA78-22FB82616079}">
      <dgm:prSet/>
      <dgm:spPr/>
      <dgm:t>
        <a:bodyPr/>
        <a:lstStyle/>
        <a:p>
          <a:endParaRPr lang="en-US"/>
        </a:p>
      </dgm:t>
    </dgm:pt>
    <dgm:pt modelId="{BE611891-2AE7-49B4-A861-9557FFE2E6E6}">
      <dgm:prSet phldrT="[Text]"/>
      <dgm:spPr/>
      <dgm:t>
        <a:bodyPr/>
        <a:lstStyle/>
        <a:p>
          <a:r>
            <a:rPr lang="en-US"/>
            <a:t>Participating States	</a:t>
          </a:r>
        </a:p>
      </dgm:t>
    </dgm:pt>
    <dgm:pt modelId="{494902A5-677B-4F81-A1AD-8DF99D0E621B}" type="parTrans" cxnId="{F557E76E-D29E-4D09-9965-CA8F91B864C4}">
      <dgm:prSet/>
      <dgm:spPr/>
      <dgm:t>
        <a:bodyPr/>
        <a:lstStyle/>
        <a:p>
          <a:endParaRPr lang="en-US"/>
        </a:p>
      </dgm:t>
    </dgm:pt>
    <dgm:pt modelId="{54EB9AAA-36AF-4005-ABA5-5F0BDF8182B8}" type="sibTrans" cxnId="{F557E76E-D29E-4D09-9965-CA8F91B864C4}">
      <dgm:prSet/>
      <dgm:spPr/>
      <dgm:t>
        <a:bodyPr/>
        <a:lstStyle/>
        <a:p>
          <a:endParaRPr lang="en-US"/>
        </a:p>
      </dgm:t>
    </dgm:pt>
    <dgm:pt modelId="{C79AD69E-F16D-483C-882A-7BB8692B4F11}">
      <dgm:prSet phldrT="[Text]"/>
      <dgm:spPr/>
      <dgm:t>
        <a:bodyPr/>
        <a:lstStyle/>
        <a:p>
          <a:r>
            <a:rPr lang="en-US"/>
            <a:t>Local Workforce Boards</a:t>
          </a:r>
        </a:p>
      </dgm:t>
    </dgm:pt>
    <dgm:pt modelId="{FD1F43C4-F018-4EE1-B601-712D6EC59636}" type="parTrans" cxnId="{C63603A2-136F-49AE-888A-EA34CAFEC6D8}">
      <dgm:prSet/>
      <dgm:spPr/>
      <dgm:t>
        <a:bodyPr/>
        <a:lstStyle/>
        <a:p>
          <a:endParaRPr lang="en-US"/>
        </a:p>
      </dgm:t>
    </dgm:pt>
    <dgm:pt modelId="{7E18CC4A-013E-496C-81F1-F8A1A8C2940B}" type="sibTrans" cxnId="{C63603A2-136F-49AE-888A-EA34CAFEC6D8}">
      <dgm:prSet/>
      <dgm:spPr/>
      <dgm:t>
        <a:bodyPr/>
        <a:lstStyle/>
        <a:p>
          <a:endParaRPr lang="en-US"/>
        </a:p>
      </dgm:t>
    </dgm:pt>
    <dgm:pt modelId="{6E9A0179-7AA4-4AA0-8EE3-AF94E79F135E}">
      <dgm:prSet phldrT="[Text]"/>
      <dgm:spPr/>
      <dgm:t>
        <a:bodyPr/>
        <a:lstStyle/>
        <a:p>
          <a:r>
            <a:rPr lang="en-US"/>
            <a:t>Community Based Programs</a:t>
          </a:r>
        </a:p>
      </dgm:t>
    </dgm:pt>
    <dgm:pt modelId="{65816609-C897-4756-BA24-8AC871C568E6}" type="parTrans" cxnId="{68EE0348-FAAB-40E9-96AF-99572E6C74EC}">
      <dgm:prSet/>
      <dgm:spPr/>
      <dgm:t>
        <a:bodyPr/>
        <a:lstStyle/>
        <a:p>
          <a:endParaRPr lang="en-US"/>
        </a:p>
      </dgm:t>
    </dgm:pt>
    <dgm:pt modelId="{32D77F3E-EAA2-4B3F-8FA3-69BFFCD943ED}" type="sibTrans" cxnId="{68EE0348-FAAB-40E9-96AF-99572E6C74EC}">
      <dgm:prSet/>
      <dgm:spPr/>
      <dgm:t>
        <a:bodyPr/>
        <a:lstStyle/>
        <a:p>
          <a:endParaRPr lang="en-US"/>
        </a:p>
      </dgm:t>
    </dgm:pt>
    <dgm:pt modelId="{2A793C45-A37C-457C-8FED-E0EC57C2874F}">
      <dgm:prSet phldrT="[Text]"/>
      <dgm:spPr/>
      <dgm:t>
        <a:bodyPr/>
        <a:lstStyle/>
        <a:p>
          <a:r>
            <a:rPr lang="en-US"/>
            <a:t>Workforce Service Providers</a:t>
          </a:r>
        </a:p>
      </dgm:t>
    </dgm:pt>
    <dgm:pt modelId="{1B01EB80-C2B5-4ACF-BDF9-E323877CFD2D}" type="parTrans" cxnId="{2F8D28EE-EFA7-4384-84B7-7FACE33ADC71}">
      <dgm:prSet/>
      <dgm:spPr/>
      <dgm:t>
        <a:bodyPr/>
        <a:lstStyle/>
        <a:p>
          <a:endParaRPr lang="en-US"/>
        </a:p>
      </dgm:t>
    </dgm:pt>
    <dgm:pt modelId="{A3A5C62E-A964-4A65-8147-6886059ED811}" type="sibTrans" cxnId="{2F8D28EE-EFA7-4384-84B7-7FACE33ADC71}">
      <dgm:prSet/>
      <dgm:spPr/>
      <dgm:t>
        <a:bodyPr/>
        <a:lstStyle/>
        <a:p>
          <a:endParaRPr lang="en-US"/>
        </a:p>
      </dgm:t>
    </dgm:pt>
    <dgm:pt modelId="{B422FC2D-2A78-4050-AFA0-73F42D296D38}" type="pres">
      <dgm:prSet presAssocID="{7FA6AE7A-04D1-457B-9A4F-67DBAFE379D9}" presName="outerComposite" presStyleCnt="0">
        <dgm:presLayoutVars>
          <dgm:chMax val="5"/>
          <dgm:dir/>
          <dgm:resizeHandles val="exact"/>
        </dgm:presLayoutVars>
      </dgm:prSet>
      <dgm:spPr/>
    </dgm:pt>
    <dgm:pt modelId="{EDDEEC06-5AAE-4A27-B024-E8D34AD2F511}" type="pres">
      <dgm:prSet presAssocID="{7FA6AE7A-04D1-457B-9A4F-67DBAFE379D9}" presName="dummyMaxCanvas" presStyleCnt="0">
        <dgm:presLayoutVars/>
      </dgm:prSet>
      <dgm:spPr/>
    </dgm:pt>
    <dgm:pt modelId="{B17C321A-9B47-4AC7-98A2-309D14BBE14D}" type="pres">
      <dgm:prSet presAssocID="{7FA6AE7A-04D1-457B-9A4F-67DBAFE379D9}" presName="ThreeNodes_1" presStyleLbl="node1" presStyleIdx="0" presStyleCnt="3">
        <dgm:presLayoutVars>
          <dgm:bulletEnabled val="1"/>
        </dgm:presLayoutVars>
      </dgm:prSet>
      <dgm:spPr/>
    </dgm:pt>
    <dgm:pt modelId="{053B4534-F092-4960-BB16-469277B8FB9C}" type="pres">
      <dgm:prSet presAssocID="{7FA6AE7A-04D1-457B-9A4F-67DBAFE379D9}" presName="ThreeNodes_2" presStyleLbl="node1" presStyleIdx="1" presStyleCnt="3">
        <dgm:presLayoutVars>
          <dgm:bulletEnabled val="1"/>
        </dgm:presLayoutVars>
      </dgm:prSet>
      <dgm:spPr/>
    </dgm:pt>
    <dgm:pt modelId="{351DBA7E-95AE-435D-AD18-D0945C3A3B7E}" type="pres">
      <dgm:prSet presAssocID="{7FA6AE7A-04D1-457B-9A4F-67DBAFE379D9}" presName="ThreeNodes_3" presStyleLbl="node1" presStyleIdx="2" presStyleCnt="3">
        <dgm:presLayoutVars>
          <dgm:bulletEnabled val="1"/>
        </dgm:presLayoutVars>
      </dgm:prSet>
      <dgm:spPr/>
    </dgm:pt>
    <dgm:pt modelId="{618433E7-EBA5-41C1-BD82-0360ECA4DCCF}" type="pres">
      <dgm:prSet presAssocID="{7FA6AE7A-04D1-457B-9A4F-67DBAFE379D9}" presName="ThreeConn_1-2" presStyleLbl="fgAccFollowNode1" presStyleIdx="0" presStyleCnt="2">
        <dgm:presLayoutVars>
          <dgm:bulletEnabled val="1"/>
        </dgm:presLayoutVars>
      </dgm:prSet>
      <dgm:spPr/>
    </dgm:pt>
    <dgm:pt modelId="{BB64D62B-C556-4911-BDA7-01045C729054}" type="pres">
      <dgm:prSet presAssocID="{7FA6AE7A-04D1-457B-9A4F-67DBAFE379D9}" presName="ThreeConn_2-3" presStyleLbl="fgAccFollowNode1" presStyleIdx="1" presStyleCnt="2">
        <dgm:presLayoutVars>
          <dgm:bulletEnabled val="1"/>
        </dgm:presLayoutVars>
      </dgm:prSet>
      <dgm:spPr/>
    </dgm:pt>
    <dgm:pt modelId="{6E1322D9-D89D-4065-9FE7-1B7A0B2F0C19}" type="pres">
      <dgm:prSet presAssocID="{7FA6AE7A-04D1-457B-9A4F-67DBAFE379D9}" presName="ThreeNodes_1_text" presStyleLbl="node1" presStyleIdx="2" presStyleCnt="3">
        <dgm:presLayoutVars>
          <dgm:bulletEnabled val="1"/>
        </dgm:presLayoutVars>
      </dgm:prSet>
      <dgm:spPr/>
    </dgm:pt>
    <dgm:pt modelId="{E55BD896-8176-49CE-AF15-052932F50C36}" type="pres">
      <dgm:prSet presAssocID="{7FA6AE7A-04D1-457B-9A4F-67DBAFE379D9}" presName="ThreeNodes_2_text" presStyleLbl="node1" presStyleIdx="2" presStyleCnt="3">
        <dgm:presLayoutVars>
          <dgm:bulletEnabled val="1"/>
        </dgm:presLayoutVars>
      </dgm:prSet>
      <dgm:spPr/>
    </dgm:pt>
    <dgm:pt modelId="{48A72034-ED00-42CB-82F7-0BC6BA3F9086}" type="pres">
      <dgm:prSet presAssocID="{7FA6AE7A-04D1-457B-9A4F-67DBAFE379D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D33D718-CEEF-4BB3-802D-B834F0EA79EB}" type="presOf" srcId="{CCCD3C9D-F794-4D10-AAB9-910CB2E343D1}" destId="{BB64D62B-C556-4911-BDA7-01045C729054}" srcOrd="0" destOrd="0" presId="urn:microsoft.com/office/officeart/2005/8/layout/vProcess5"/>
    <dgm:cxn modelId="{BED3BE2B-3788-4511-BA78-22FB82616079}" srcId="{7FA6AE7A-04D1-457B-9A4F-67DBAFE379D9}" destId="{A48EA4EB-E669-4CB4-8A4B-38DABCE1B8DF}" srcOrd="1" destOrd="0" parTransId="{3B0AB723-8EC8-4BCB-B005-E0E31166D5D3}" sibTransId="{CCCD3C9D-F794-4D10-AAB9-910CB2E343D1}"/>
    <dgm:cxn modelId="{21657038-1012-471D-9B33-68507717D2DA}" type="presOf" srcId="{60607AA8-AB4D-4786-A854-B4C2AB90527C}" destId="{B17C321A-9B47-4AC7-98A2-309D14BBE14D}" srcOrd="0" destOrd="0" presId="urn:microsoft.com/office/officeart/2005/8/layout/vProcess5"/>
    <dgm:cxn modelId="{C1C57362-42EB-4363-839E-30B3DBF120C6}" type="presOf" srcId="{6E9A0179-7AA4-4AA0-8EE3-AF94E79F135E}" destId="{48A72034-ED00-42CB-82F7-0BC6BA3F9086}" srcOrd="1" destOrd="0" presId="urn:microsoft.com/office/officeart/2005/8/layout/vProcess5"/>
    <dgm:cxn modelId="{68EE0348-FAAB-40E9-96AF-99572E6C74EC}" srcId="{7FA6AE7A-04D1-457B-9A4F-67DBAFE379D9}" destId="{6E9A0179-7AA4-4AA0-8EE3-AF94E79F135E}" srcOrd="2" destOrd="0" parTransId="{65816609-C897-4756-BA24-8AC871C568E6}" sibTransId="{32D77F3E-EAA2-4B3F-8FA3-69BFFCD943ED}"/>
    <dgm:cxn modelId="{D945444A-028E-4027-8AA7-C9DB29ABCDE3}" type="presOf" srcId="{7B71601C-E673-4FFA-ABDC-23374D3AECC9}" destId="{6E1322D9-D89D-4065-9FE7-1B7A0B2F0C19}" srcOrd="1" destOrd="1" presId="urn:microsoft.com/office/officeart/2005/8/layout/vProcess5"/>
    <dgm:cxn modelId="{F557E76E-D29E-4D09-9965-CA8F91B864C4}" srcId="{A48EA4EB-E669-4CB4-8A4B-38DABCE1B8DF}" destId="{BE611891-2AE7-49B4-A861-9557FFE2E6E6}" srcOrd="0" destOrd="0" parTransId="{494902A5-677B-4F81-A1AD-8DF99D0E621B}" sibTransId="{54EB9AAA-36AF-4005-ABA5-5F0BDF8182B8}"/>
    <dgm:cxn modelId="{23FDB651-1AE4-4328-A0E7-DBCDD39C2D63}" type="presOf" srcId="{C79AD69E-F16D-483C-882A-7BB8692B4F11}" destId="{E55BD896-8176-49CE-AF15-052932F50C36}" srcOrd="1" destOrd="2" presId="urn:microsoft.com/office/officeart/2005/8/layout/vProcess5"/>
    <dgm:cxn modelId="{A4356754-9C55-4ECB-9293-C41C696FFE6B}" srcId="{60607AA8-AB4D-4786-A854-B4C2AB90527C}" destId="{7B71601C-E673-4FFA-ABDC-23374D3AECC9}" srcOrd="0" destOrd="0" parTransId="{A0DA88BA-764F-4900-949D-F3EA94578DCB}" sibTransId="{49F05548-E7A6-404A-A1BE-4C9F216E34DA}"/>
    <dgm:cxn modelId="{0662D47B-0F5B-42B0-B810-2DA4C3299FC5}" type="presOf" srcId="{2278EEA7-67A2-4090-8EE3-D44569B825B2}" destId="{618433E7-EBA5-41C1-BD82-0360ECA4DCCF}" srcOrd="0" destOrd="0" presId="urn:microsoft.com/office/officeart/2005/8/layout/vProcess5"/>
    <dgm:cxn modelId="{F33C697C-417B-4CC8-AD38-D1CEC474E94A}" type="presOf" srcId="{6E9A0179-7AA4-4AA0-8EE3-AF94E79F135E}" destId="{351DBA7E-95AE-435D-AD18-D0945C3A3B7E}" srcOrd="0" destOrd="0" presId="urn:microsoft.com/office/officeart/2005/8/layout/vProcess5"/>
    <dgm:cxn modelId="{525B7E85-58C0-40FF-B9EF-2064B041C130}" type="presOf" srcId="{2A793C45-A37C-457C-8FED-E0EC57C2874F}" destId="{351DBA7E-95AE-435D-AD18-D0945C3A3B7E}" srcOrd="0" destOrd="1" presId="urn:microsoft.com/office/officeart/2005/8/layout/vProcess5"/>
    <dgm:cxn modelId="{621C3289-3A0A-4DA0-A3D4-4CCD5B5EEDE4}" type="presOf" srcId="{BE611891-2AE7-49B4-A861-9557FFE2E6E6}" destId="{E55BD896-8176-49CE-AF15-052932F50C36}" srcOrd="1" destOrd="1" presId="urn:microsoft.com/office/officeart/2005/8/layout/vProcess5"/>
    <dgm:cxn modelId="{A94AC79D-2642-45BC-9154-142964A2F778}" type="presOf" srcId="{A48EA4EB-E669-4CB4-8A4B-38DABCE1B8DF}" destId="{E55BD896-8176-49CE-AF15-052932F50C36}" srcOrd="1" destOrd="0" presId="urn:microsoft.com/office/officeart/2005/8/layout/vProcess5"/>
    <dgm:cxn modelId="{C63603A2-136F-49AE-888A-EA34CAFEC6D8}" srcId="{BE611891-2AE7-49B4-A861-9557FFE2E6E6}" destId="{C79AD69E-F16D-483C-882A-7BB8692B4F11}" srcOrd="0" destOrd="0" parTransId="{FD1F43C4-F018-4EE1-B601-712D6EC59636}" sibTransId="{7E18CC4A-013E-496C-81F1-F8A1A8C2940B}"/>
    <dgm:cxn modelId="{9ED296AB-2BD2-45B3-AB1D-CE361EF0A4D0}" type="presOf" srcId="{2A793C45-A37C-457C-8FED-E0EC57C2874F}" destId="{48A72034-ED00-42CB-82F7-0BC6BA3F9086}" srcOrd="1" destOrd="1" presId="urn:microsoft.com/office/officeart/2005/8/layout/vProcess5"/>
    <dgm:cxn modelId="{8B704DAD-A38C-468D-A23B-1F6A439B6D33}" type="presOf" srcId="{BE611891-2AE7-49B4-A861-9557FFE2E6E6}" destId="{053B4534-F092-4960-BB16-469277B8FB9C}" srcOrd="0" destOrd="1" presId="urn:microsoft.com/office/officeart/2005/8/layout/vProcess5"/>
    <dgm:cxn modelId="{63107AB7-A972-4AA8-815E-597DAF111A65}" type="presOf" srcId="{60607AA8-AB4D-4786-A854-B4C2AB90527C}" destId="{6E1322D9-D89D-4065-9FE7-1B7A0B2F0C19}" srcOrd="1" destOrd="0" presId="urn:microsoft.com/office/officeart/2005/8/layout/vProcess5"/>
    <dgm:cxn modelId="{3651E7B9-D0AF-4F45-9372-7895453F46EB}" srcId="{7FA6AE7A-04D1-457B-9A4F-67DBAFE379D9}" destId="{60607AA8-AB4D-4786-A854-B4C2AB90527C}" srcOrd="0" destOrd="0" parTransId="{C47BD113-FC91-41EE-8E2F-FE86BA200DC7}" sibTransId="{2278EEA7-67A2-4090-8EE3-D44569B825B2}"/>
    <dgm:cxn modelId="{E5C722D4-9145-4EDA-A334-C1B6A11A4BE3}" type="presOf" srcId="{A48EA4EB-E669-4CB4-8A4B-38DABCE1B8DF}" destId="{053B4534-F092-4960-BB16-469277B8FB9C}" srcOrd="0" destOrd="0" presId="urn:microsoft.com/office/officeart/2005/8/layout/vProcess5"/>
    <dgm:cxn modelId="{61900FDA-C867-4A9E-AFEC-F36EAF2D3B11}" type="presOf" srcId="{7B71601C-E673-4FFA-ABDC-23374D3AECC9}" destId="{B17C321A-9B47-4AC7-98A2-309D14BBE14D}" srcOrd="0" destOrd="1" presId="urn:microsoft.com/office/officeart/2005/8/layout/vProcess5"/>
    <dgm:cxn modelId="{C49363E5-FD51-4644-845E-1DF917DB1254}" type="presOf" srcId="{C79AD69E-F16D-483C-882A-7BB8692B4F11}" destId="{053B4534-F092-4960-BB16-469277B8FB9C}" srcOrd="0" destOrd="2" presId="urn:microsoft.com/office/officeart/2005/8/layout/vProcess5"/>
    <dgm:cxn modelId="{2F8D28EE-EFA7-4384-84B7-7FACE33ADC71}" srcId="{6E9A0179-7AA4-4AA0-8EE3-AF94E79F135E}" destId="{2A793C45-A37C-457C-8FED-E0EC57C2874F}" srcOrd="0" destOrd="0" parTransId="{1B01EB80-C2B5-4ACF-BDF9-E323877CFD2D}" sibTransId="{A3A5C62E-A964-4A65-8147-6886059ED811}"/>
    <dgm:cxn modelId="{63BCD4F9-5BDD-43AE-8090-AD7CCE02853A}" type="presOf" srcId="{7FA6AE7A-04D1-457B-9A4F-67DBAFE379D9}" destId="{B422FC2D-2A78-4050-AFA0-73F42D296D38}" srcOrd="0" destOrd="0" presId="urn:microsoft.com/office/officeart/2005/8/layout/vProcess5"/>
    <dgm:cxn modelId="{889098CF-AC6B-45CE-9316-9B391091AD4D}" type="presParOf" srcId="{B422FC2D-2A78-4050-AFA0-73F42D296D38}" destId="{EDDEEC06-5AAE-4A27-B024-E8D34AD2F511}" srcOrd="0" destOrd="0" presId="urn:microsoft.com/office/officeart/2005/8/layout/vProcess5"/>
    <dgm:cxn modelId="{9034B1F6-7C93-4B37-ACA4-4BAD6EAFEE53}" type="presParOf" srcId="{B422FC2D-2A78-4050-AFA0-73F42D296D38}" destId="{B17C321A-9B47-4AC7-98A2-309D14BBE14D}" srcOrd="1" destOrd="0" presId="urn:microsoft.com/office/officeart/2005/8/layout/vProcess5"/>
    <dgm:cxn modelId="{11173727-D2AE-4FB1-9B5D-75F3C93DD1EF}" type="presParOf" srcId="{B422FC2D-2A78-4050-AFA0-73F42D296D38}" destId="{053B4534-F092-4960-BB16-469277B8FB9C}" srcOrd="2" destOrd="0" presId="urn:microsoft.com/office/officeart/2005/8/layout/vProcess5"/>
    <dgm:cxn modelId="{E296EEB9-9244-427D-B8D9-06DD46E2D823}" type="presParOf" srcId="{B422FC2D-2A78-4050-AFA0-73F42D296D38}" destId="{351DBA7E-95AE-435D-AD18-D0945C3A3B7E}" srcOrd="3" destOrd="0" presId="urn:microsoft.com/office/officeart/2005/8/layout/vProcess5"/>
    <dgm:cxn modelId="{8F37481B-503E-4716-8AB4-23F84669673E}" type="presParOf" srcId="{B422FC2D-2A78-4050-AFA0-73F42D296D38}" destId="{618433E7-EBA5-41C1-BD82-0360ECA4DCCF}" srcOrd="4" destOrd="0" presId="urn:microsoft.com/office/officeart/2005/8/layout/vProcess5"/>
    <dgm:cxn modelId="{38A995CB-2235-4E75-9F2B-37F7CC64EC87}" type="presParOf" srcId="{B422FC2D-2A78-4050-AFA0-73F42D296D38}" destId="{BB64D62B-C556-4911-BDA7-01045C729054}" srcOrd="5" destOrd="0" presId="urn:microsoft.com/office/officeart/2005/8/layout/vProcess5"/>
    <dgm:cxn modelId="{A71C3FCE-5352-4C4B-97A7-1F9A43DDFF4D}" type="presParOf" srcId="{B422FC2D-2A78-4050-AFA0-73F42D296D38}" destId="{6E1322D9-D89D-4065-9FE7-1B7A0B2F0C19}" srcOrd="6" destOrd="0" presId="urn:microsoft.com/office/officeart/2005/8/layout/vProcess5"/>
    <dgm:cxn modelId="{1CA893B6-B19B-425D-9AEF-0B0AE2C564C2}" type="presParOf" srcId="{B422FC2D-2A78-4050-AFA0-73F42D296D38}" destId="{E55BD896-8176-49CE-AF15-052932F50C36}" srcOrd="7" destOrd="0" presId="urn:microsoft.com/office/officeart/2005/8/layout/vProcess5"/>
    <dgm:cxn modelId="{849FF6E1-E2AE-4C3C-AF2A-5366A71B0A8C}" type="presParOf" srcId="{B422FC2D-2A78-4050-AFA0-73F42D296D38}" destId="{48A72034-ED00-42CB-82F7-0BC6BA3F908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001A9C-3C64-487D-BAE0-9594688E9A1C}" type="doc">
      <dgm:prSet loTypeId="urn:microsoft.com/office/officeart/2005/8/layout/vList4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5A0A872-5BB3-4D39-B96A-6748734F50A0}">
      <dgm:prSet phldrT="[Text]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/>
            <a:t>We’ve credentialed more than 300,000 individuals to work in electronics manufacturing facilities.</a:t>
          </a:r>
        </a:p>
      </dgm:t>
    </dgm:pt>
    <dgm:pt modelId="{70B2843D-EB6F-430A-9111-B377660B65FF}" type="parTrans" cxnId="{5583E83E-5FA5-472B-B8CC-E6FD39757FA0}">
      <dgm:prSet/>
      <dgm:spPr/>
      <dgm:t>
        <a:bodyPr/>
        <a:lstStyle/>
        <a:p>
          <a:endParaRPr lang="en-US"/>
        </a:p>
      </dgm:t>
    </dgm:pt>
    <dgm:pt modelId="{152805AE-AC78-463F-89BA-CC4B0CB8B687}" type="sibTrans" cxnId="{5583E83E-5FA5-472B-B8CC-E6FD39757FA0}">
      <dgm:prSet/>
      <dgm:spPr/>
      <dgm:t>
        <a:bodyPr/>
        <a:lstStyle/>
        <a:p>
          <a:endParaRPr lang="en-US"/>
        </a:p>
      </dgm:t>
    </dgm:pt>
    <dgm:pt modelId="{7DC2DC79-FD2D-4C13-8FD4-F96BECB308E3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/>
            <a:t>The IPC Education Foundation has fostered the completion of introductory courses by 4,000 college students; the exposure of 6,000 high school and college students to industry skills; and the distribution of $250,000 in scholarships and awards.</a:t>
          </a:r>
        </a:p>
      </dgm:t>
    </dgm:pt>
    <dgm:pt modelId="{57BDB4B4-AE58-4601-A1FF-76B8A2ED1409}" type="parTrans" cxnId="{278B7FB8-84D3-4F1F-9EA5-39C6C634E1F1}">
      <dgm:prSet/>
      <dgm:spPr/>
      <dgm:t>
        <a:bodyPr/>
        <a:lstStyle/>
        <a:p>
          <a:endParaRPr lang="en-US"/>
        </a:p>
      </dgm:t>
    </dgm:pt>
    <dgm:pt modelId="{36A2F076-52C0-4FDD-8312-6B003AC15F62}" type="sibTrans" cxnId="{278B7FB8-84D3-4F1F-9EA5-39C6C634E1F1}">
      <dgm:prSet/>
      <dgm:spPr/>
      <dgm:t>
        <a:bodyPr/>
        <a:lstStyle/>
        <a:p>
          <a:endParaRPr lang="en-US"/>
        </a:p>
      </dgm:t>
    </dgm:pt>
    <dgm:pt modelId="{B10D7A91-F5B3-46A7-9B2A-F2E164697136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/>
            <a:t>Since 2018, the U.S. electronics industry has added more than 75,000 jobs, exceeding our projection by 50%.</a:t>
          </a:r>
        </a:p>
      </dgm:t>
    </dgm:pt>
    <dgm:pt modelId="{89E1267A-14EE-4995-B7F6-5C7D3BB222DD}" type="parTrans" cxnId="{FF014D09-45BD-454A-9132-6D2125E6E847}">
      <dgm:prSet/>
      <dgm:spPr/>
      <dgm:t>
        <a:bodyPr/>
        <a:lstStyle/>
        <a:p>
          <a:endParaRPr lang="en-US"/>
        </a:p>
      </dgm:t>
    </dgm:pt>
    <dgm:pt modelId="{8B4A4AB7-1F2A-4944-900A-1CD3086BAB3E}" type="sibTrans" cxnId="{FF014D09-45BD-454A-9132-6D2125E6E847}">
      <dgm:prSet/>
      <dgm:spPr/>
      <dgm:t>
        <a:bodyPr/>
        <a:lstStyle/>
        <a:p>
          <a:endParaRPr lang="en-US"/>
        </a:p>
      </dgm:t>
    </dgm:pt>
    <dgm:pt modelId="{8CE08E9E-A020-4144-A00B-82AC51046CEE}">
      <dgm:prSet phldrT="[Text]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/>
            <a:t>We have built portable, stackable, competency-based and industry-recognized workforce programs. These programs are establishing career pathways that facilitate upskilling and professional growth. </a:t>
          </a:r>
        </a:p>
      </dgm:t>
    </dgm:pt>
    <dgm:pt modelId="{5772A9BC-E6DD-4D70-A12F-126550243C88}" type="parTrans" cxnId="{161F6DF3-44C4-4867-9917-DF08A0ADD718}">
      <dgm:prSet/>
      <dgm:spPr/>
      <dgm:t>
        <a:bodyPr/>
        <a:lstStyle/>
        <a:p>
          <a:endParaRPr lang="en-US"/>
        </a:p>
      </dgm:t>
    </dgm:pt>
    <dgm:pt modelId="{ED06BD58-DE4F-43D3-8E5E-14583F03FFDD}" type="sibTrans" cxnId="{161F6DF3-44C4-4867-9917-DF08A0ADD718}">
      <dgm:prSet/>
      <dgm:spPr/>
      <dgm:t>
        <a:bodyPr/>
        <a:lstStyle/>
        <a:p>
          <a:endParaRPr lang="en-US"/>
        </a:p>
      </dgm:t>
    </dgm:pt>
    <dgm:pt modelId="{60B3595C-4D68-4FBC-A7BF-73C21B1D81C2}" type="pres">
      <dgm:prSet presAssocID="{7C001A9C-3C64-487D-BAE0-9594688E9A1C}" presName="linear" presStyleCnt="0">
        <dgm:presLayoutVars>
          <dgm:dir/>
          <dgm:resizeHandles val="exact"/>
        </dgm:presLayoutVars>
      </dgm:prSet>
      <dgm:spPr/>
    </dgm:pt>
    <dgm:pt modelId="{EFBF2B3D-BED3-4C8F-B180-1B4428E99AC3}" type="pres">
      <dgm:prSet presAssocID="{05A0A872-5BB3-4D39-B96A-6748734F50A0}" presName="comp" presStyleCnt="0"/>
      <dgm:spPr/>
    </dgm:pt>
    <dgm:pt modelId="{4D2D6612-DF2F-4FCF-A89F-DBA9080EA80F}" type="pres">
      <dgm:prSet presAssocID="{05A0A872-5BB3-4D39-B96A-6748734F50A0}" presName="box" presStyleLbl="node1" presStyleIdx="0" presStyleCnt="4"/>
      <dgm:spPr/>
    </dgm:pt>
    <dgm:pt modelId="{8F411DD2-BF39-4AFE-B228-331A39020641}" type="pres">
      <dgm:prSet presAssocID="{05A0A872-5BB3-4D39-B96A-6748734F50A0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extLst>
        <a:ext uri="{E40237B7-FDA0-4F09-8148-C483321AD2D9}">
          <dgm14:cNvPr xmlns:dgm14="http://schemas.microsoft.com/office/drawing/2010/diagram" id="0" name="" descr="Mother Board"/>
        </a:ext>
      </dgm:extLst>
    </dgm:pt>
    <dgm:pt modelId="{997A0CE5-FC3C-465A-A125-195D1165F75B}" type="pres">
      <dgm:prSet presAssocID="{05A0A872-5BB3-4D39-B96A-6748734F50A0}" presName="text" presStyleLbl="node1" presStyleIdx="0" presStyleCnt="4">
        <dgm:presLayoutVars>
          <dgm:bulletEnabled val="1"/>
        </dgm:presLayoutVars>
      </dgm:prSet>
      <dgm:spPr/>
    </dgm:pt>
    <dgm:pt modelId="{1C506B45-0EF6-4865-AD18-B92D569F8A61}" type="pres">
      <dgm:prSet presAssocID="{152805AE-AC78-463F-89BA-CC4B0CB8B687}" presName="spacer" presStyleCnt="0"/>
      <dgm:spPr/>
    </dgm:pt>
    <dgm:pt modelId="{45F713CB-A5C2-4CC7-BC18-661A65A35189}" type="pres">
      <dgm:prSet presAssocID="{8CE08E9E-A020-4144-A00B-82AC51046CEE}" presName="comp" presStyleCnt="0"/>
      <dgm:spPr/>
    </dgm:pt>
    <dgm:pt modelId="{1187452A-F05F-44E2-BBC8-A30A609DD663}" type="pres">
      <dgm:prSet presAssocID="{8CE08E9E-A020-4144-A00B-82AC51046CEE}" presName="box" presStyleLbl="node1" presStyleIdx="1" presStyleCnt="4"/>
      <dgm:spPr/>
    </dgm:pt>
    <dgm:pt modelId="{A764A9E4-F44D-4A92-8E7F-765C2DE7F116}" type="pres">
      <dgm:prSet presAssocID="{8CE08E9E-A020-4144-A00B-82AC51046CEE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extLst>
        <a:ext uri="{E40237B7-FDA0-4F09-8148-C483321AD2D9}">
          <dgm14:cNvPr xmlns:dgm14="http://schemas.microsoft.com/office/drawing/2010/diagram" id="0" name="" descr="Person standing on arrow"/>
        </a:ext>
      </dgm:extLst>
    </dgm:pt>
    <dgm:pt modelId="{C04CDB0F-BC5F-4E74-9464-71894F2EC03C}" type="pres">
      <dgm:prSet presAssocID="{8CE08E9E-A020-4144-A00B-82AC51046CEE}" presName="text" presStyleLbl="node1" presStyleIdx="1" presStyleCnt="4">
        <dgm:presLayoutVars>
          <dgm:bulletEnabled val="1"/>
        </dgm:presLayoutVars>
      </dgm:prSet>
      <dgm:spPr/>
    </dgm:pt>
    <dgm:pt modelId="{48591520-976B-419F-8EC4-CDDD0D33A808}" type="pres">
      <dgm:prSet presAssocID="{ED06BD58-DE4F-43D3-8E5E-14583F03FFDD}" presName="spacer" presStyleCnt="0"/>
      <dgm:spPr/>
    </dgm:pt>
    <dgm:pt modelId="{23FBD5EB-95B8-49A6-8687-2DADF5A21AD9}" type="pres">
      <dgm:prSet presAssocID="{7DC2DC79-FD2D-4C13-8FD4-F96BECB308E3}" presName="comp" presStyleCnt="0"/>
      <dgm:spPr/>
    </dgm:pt>
    <dgm:pt modelId="{E9DCFE51-674E-459A-BEB9-54D759038C80}" type="pres">
      <dgm:prSet presAssocID="{7DC2DC79-FD2D-4C13-8FD4-F96BECB308E3}" presName="box" presStyleLbl="node1" presStyleIdx="2" presStyleCnt="4"/>
      <dgm:spPr/>
    </dgm:pt>
    <dgm:pt modelId="{1B1C579F-6A40-44AD-A04B-E1FB924F62EB}" type="pres">
      <dgm:prSet presAssocID="{7DC2DC79-FD2D-4C13-8FD4-F96BECB308E3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extLst>
        <a:ext uri="{E40237B7-FDA0-4F09-8148-C483321AD2D9}">
          <dgm14:cNvPr xmlns:dgm14="http://schemas.microsoft.com/office/drawing/2010/diagram" id="0" name="" descr="Graduate holding cap in hand in sunset"/>
        </a:ext>
      </dgm:extLst>
    </dgm:pt>
    <dgm:pt modelId="{83060F58-AF10-43A7-9598-2DCEB19E494D}" type="pres">
      <dgm:prSet presAssocID="{7DC2DC79-FD2D-4C13-8FD4-F96BECB308E3}" presName="text" presStyleLbl="node1" presStyleIdx="2" presStyleCnt="4">
        <dgm:presLayoutVars>
          <dgm:bulletEnabled val="1"/>
        </dgm:presLayoutVars>
      </dgm:prSet>
      <dgm:spPr/>
    </dgm:pt>
    <dgm:pt modelId="{8B1255B1-C6F9-4C64-BCFC-7867057D280F}" type="pres">
      <dgm:prSet presAssocID="{36A2F076-52C0-4FDD-8312-6B003AC15F62}" presName="spacer" presStyleCnt="0"/>
      <dgm:spPr/>
    </dgm:pt>
    <dgm:pt modelId="{1D3A9662-8704-402C-A13B-03909C0F9FA7}" type="pres">
      <dgm:prSet presAssocID="{B10D7A91-F5B3-46A7-9B2A-F2E164697136}" presName="comp" presStyleCnt="0"/>
      <dgm:spPr/>
    </dgm:pt>
    <dgm:pt modelId="{571EC0FB-3FBE-4B3D-9656-8B070A087FE7}" type="pres">
      <dgm:prSet presAssocID="{B10D7A91-F5B3-46A7-9B2A-F2E164697136}" presName="box" presStyleLbl="node1" presStyleIdx="3" presStyleCnt="4"/>
      <dgm:spPr/>
    </dgm:pt>
    <dgm:pt modelId="{4409374C-1AAA-4C4D-9D92-583A65CAE994}" type="pres">
      <dgm:prSet presAssocID="{B10D7A91-F5B3-46A7-9B2A-F2E164697136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  <dgm:extLst>
        <a:ext uri="{E40237B7-FDA0-4F09-8148-C483321AD2D9}">
          <dgm14:cNvPr xmlns:dgm14="http://schemas.microsoft.com/office/drawing/2010/diagram" id="0" name="" descr="Person assembling smartphone"/>
        </a:ext>
      </dgm:extLst>
    </dgm:pt>
    <dgm:pt modelId="{DF02DBA4-5BAB-4066-9CFE-84E247CF21D2}" type="pres">
      <dgm:prSet presAssocID="{B10D7A91-F5B3-46A7-9B2A-F2E164697136}" presName="text" presStyleLbl="node1" presStyleIdx="3" presStyleCnt="4">
        <dgm:presLayoutVars>
          <dgm:bulletEnabled val="1"/>
        </dgm:presLayoutVars>
      </dgm:prSet>
      <dgm:spPr/>
    </dgm:pt>
  </dgm:ptLst>
  <dgm:cxnLst>
    <dgm:cxn modelId="{FF014D09-45BD-454A-9132-6D2125E6E847}" srcId="{7C001A9C-3C64-487D-BAE0-9594688E9A1C}" destId="{B10D7A91-F5B3-46A7-9B2A-F2E164697136}" srcOrd="3" destOrd="0" parTransId="{89E1267A-14EE-4995-B7F6-5C7D3BB222DD}" sibTransId="{8B4A4AB7-1F2A-4944-900A-1CD3086BAB3E}"/>
    <dgm:cxn modelId="{AB79810F-AA37-46DA-987C-E6A6CCF5AA99}" type="presOf" srcId="{7DC2DC79-FD2D-4C13-8FD4-F96BECB308E3}" destId="{E9DCFE51-674E-459A-BEB9-54D759038C80}" srcOrd="0" destOrd="0" presId="urn:microsoft.com/office/officeart/2005/8/layout/vList4"/>
    <dgm:cxn modelId="{629BA416-A435-45D3-B9DE-970600EBE5D8}" type="presOf" srcId="{8CE08E9E-A020-4144-A00B-82AC51046CEE}" destId="{C04CDB0F-BC5F-4E74-9464-71894F2EC03C}" srcOrd="1" destOrd="0" presId="urn:microsoft.com/office/officeart/2005/8/layout/vList4"/>
    <dgm:cxn modelId="{AF091D33-A6D0-4406-9DA5-25A8FCD637A4}" type="presOf" srcId="{05A0A872-5BB3-4D39-B96A-6748734F50A0}" destId="{997A0CE5-FC3C-465A-A125-195D1165F75B}" srcOrd="1" destOrd="0" presId="urn:microsoft.com/office/officeart/2005/8/layout/vList4"/>
    <dgm:cxn modelId="{5583E83E-5FA5-472B-B8CC-E6FD39757FA0}" srcId="{7C001A9C-3C64-487D-BAE0-9594688E9A1C}" destId="{05A0A872-5BB3-4D39-B96A-6748734F50A0}" srcOrd="0" destOrd="0" parTransId="{70B2843D-EB6F-430A-9111-B377660B65FF}" sibTransId="{152805AE-AC78-463F-89BA-CC4B0CB8B687}"/>
    <dgm:cxn modelId="{52B2E881-F69E-4440-BF21-19A58F32485E}" type="presOf" srcId="{05A0A872-5BB3-4D39-B96A-6748734F50A0}" destId="{4D2D6612-DF2F-4FCF-A89F-DBA9080EA80F}" srcOrd="0" destOrd="0" presId="urn:microsoft.com/office/officeart/2005/8/layout/vList4"/>
    <dgm:cxn modelId="{7D163194-E309-40C1-8A18-8A3350AEE8C0}" type="presOf" srcId="{7DC2DC79-FD2D-4C13-8FD4-F96BECB308E3}" destId="{83060F58-AF10-43A7-9598-2DCEB19E494D}" srcOrd="1" destOrd="0" presId="urn:microsoft.com/office/officeart/2005/8/layout/vList4"/>
    <dgm:cxn modelId="{5F267F98-D225-45B5-ACED-96F2259535E1}" type="presOf" srcId="{8CE08E9E-A020-4144-A00B-82AC51046CEE}" destId="{1187452A-F05F-44E2-BBC8-A30A609DD663}" srcOrd="0" destOrd="0" presId="urn:microsoft.com/office/officeart/2005/8/layout/vList4"/>
    <dgm:cxn modelId="{C8517FB5-B6AA-432E-8D1F-50C6F8ED91D1}" type="presOf" srcId="{B10D7A91-F5B3-46A7-9B2A-F2E164697136}" destId="{571EC0FB-3FBE-4B3D-9656-8B070A087FE7}" srcOrd="0" destOrd="0" presId="urn:microsoft.com/office/officeart/2005/8/layout/vList4"/>
    <dgm:cxn modelId="{278B7FB8-84D3-4F1F-9EA5-39C6C634E1F1}" srcId="{7C001A9C-3C64-487D-BAE0-9594688E9A1C}" destId="{7DC2DC79-FD2D-4C13-8FD4-F96BECB308E3}" srcOrd="2" destOrd="0" parTransId="{57BDB4B4-AE58-4601-A1FF-76B8A2ED1409}" sibTransId="{36A2F076-52C0-4FDD-8312-6B003AC15F62}"/>
    <dgm:cxn modelId="{995ED4D0-18AB-47CA-B0A6-E6D48E5F3E48}" type="presOf" srcId="{7C001A9C-3C64-487D-BAE0-9594688E9A1C}" destId="{60B3595C-4D68-4FBC-A7BF-73C21B1D81C2}" srcOrd="0" destOrd="0" presId="urn:microsoft.com/office/officeart/2005/8/layout/vList4"/>
    <dgm:cxn modelId="{AC53F5D4-6819-461E-A3A6-6C391E6CF219}" type="presOf" srcId="{B10D7A91-F5B3-46A7-9B2A-F2E164697136}" destId="{DF02DBA4-5BAB-4066-9CFE-84E247CF21D2}" srcOrd="1" destOrd="0" presId="urn:microsoft.com/office/officeart/2005/8/layout/vList4"/>
    <dgm:cxn modelId="{161F6DF3-44C4-4867-9917-DF08A0ADD718}" srcId="{7C001A9C-3C64-487D-BAE0-9594688E9A1C}" destId="{8CE08E9E-A020-4144-A00B-82AC51046CEE}" srcOrd="1" destOrd="0" parTransId="{5772A9BC-E6DD-4D70-A12F-126550243C88}" sibTransId="{ED06BD58-DE4F-43D3-8E5E-14583F03FFDD}"/>
    <dgm:cxn modelId="{36848DA0-58B9-4540-88FE-966142EF77CC}" type="presParOf" srcId="{60B3595C-4D68-4FBC-A7BF-73C21B1D81C2}" destId="{EFBF2B3D-BED3-4C8F-B180-1B4428E99AC3}" srcOrd="0" destOrd="0" presId="urn:microsoft.com/office/officeart/2005/8/layout/vList4"/>
    <dgm:cxn modelId="{8C327B9C-3CE7-4854-ABAF-38BBF3AB1FBB}" type="presParOf" srcId="{EFBF2B3D-BED3-4C8F-B180-1B4428E99AC3}" destId="{4D2D6612-DF2F-4FCF-A89F-DBA9080EA80F}" srcOrd="0" destOrd="0" presId="urn:microsoft.com/office/officeart/2005/8/layout/vList4"/>
    <dgm:cxn modelId="{A5C6674E-6EAB-4B65-A744-E3795FFF845E}" type="presParOf" srcId="{EFBF2B3D-BED3-4C8F-B180-1B4428E99AC3}" destId="{8F411DD2-BF39-4AFE-B228-331A39020641}" srcOrd="1" destOrd="0" presId="urn:microsoft.com/office/officeart/2005/8/layout/vList4"/>
    <dgm:cxn modelId="{811B6A94-FDB9-4DD7-A833-16C3863AD9AE}" type="presParOf" srcId="{EFBF2B3D-BED3-4C8F-B180-1B4428E99AC3}" destId="{997A0CE5-FC3C-465A-A125-195D1165F75B}" srcOrd="2" destOrd="0" presId="urn:microsoft.com/office/officeart/2005/8/layout/vList4"/>
    <dgm:cxn modelId="{83C6B125-F30F-42C8-B8E3-1EE9862B5CF7}" type="presParOf" srcId="{60B3595C-4D68-4FBC-A7BF-73C21B1D81C2}" destId="{1C506B45-0EF6-4865-AD18-B92D569F8A61}" srcOrd="1" destOrd="0" presId="urn:microsoft.com/office/officeart/2005/8/layout/vList4"/>
    <dgm:cxn modelId="{15EE52A8-CBBE-47FD-9838-428910BA0D99}" type="presParOf" srcId="{60B3595C-4D68-4FBC-A7BF-73C21B1D81C2}" destId="{45F713CB-A5C2-4CC7-BC18-661A65A35189}" srcOrd="2" destOrd="0" presId="urn:microsoft.com/office/officeart/2005/8/layout/vList4"/>
    <dgm:cxn modelId="{13953760-459E-4ED7-98B9-D1451C26B543}" type="presParOf" srcId="{45F713CB-A5C2-4CC7-BC18-661A65A35189}" destId="{1187452A-F05F-44E2-BBC8-A30A609DD663}" srcOrd="0" destOrd="0" presId="urn:microsoft.com/office/officeart/2005/8/layout/vList4"/>
    <dgm:cxn modelId="{9D0824E3-160B-48B8-B678-666D73EA2124}" type="presParOf" srcId="{45F713CB-A5C2-4CC7-BC18-661A65A35189}" destId="{A764A9E4-F44D-4A92-8E7F-765C2DE7F116}" srcOrd="1" destOrd="0" presId="urn:microsoft.com/office/officeart/2005/8/layout/vList4"/>
    <dgm:cxn modelId="{173048F1-1F0B-41EF-8E95-9FC727BE3CC8}" type="presParOf" srcId="{45F713CB-A5C2-4CC7-BC18-661A65A35189}" destId="{C04CDB0F-BC5F-4E74-9464-71894F2EC03C}" srcOrd="2" destOrd="0" presId="urn:microsoft.com/office/officeart/2005/8/layout/vList4"/>
    <dgm:cxn modelId="{48F3527F-A17D-4303-9D60-F019A0F14F2D}" type="presParOf" srcId="{60B3595C-4D68-4FBC-A7BF-73C21B1D81C2}" destId="{48591520-976B-419F-8EC4-CDDD0D33A808}" srcOrd="3" destOrd="0" presId="urn:microsoft.com/office/officeart/2005/8/layout/vList4"/>
    <dgm:cxn modelId="{801CA664-EFFD-44AE-A9F5-C4C8B3930104}" type="presParOf" srcId="{60B3595C-4D68-4FBC-A7BF-73C21B1D81C2}" destId="{23FBD5EB-95B8-49A6-8687-2DADF5A21AD9}" srcOrd="4" destOrd="0" presId="urn:microsoft.com/office/officeart/2005/8/layout/vList4"/>
    <dgm:cxn modelId="{FDE313B1-9580-493E-90B1-189E9375A89F}" type="presParOf" srcId="{23FBD5EB-95B8-49A6-8687-2DADF5A21AD9}" destId="{E9DCFE51-674E-459A-BEB9-54D759038C80}" srcOrd="0" destOrd="0" presId="urn:microsoft.com/office/officeart/2005/8/layout/vList4"/>
    <dgm:cxn modelId="{E86B7B8C-3564-4A1E-94CF-2D0261E75D83}" type="presParOf" srcId="{23FBD5EB-95B8-49A6-8687-2DADF5A21AD9}" destId="{1B1C579F-6A40-44AD-A04B-E1FB924F62EB}" srcOrd="1" destOrd="0" presId="urn:microsoft.com/office/officeart/2005/8/layout/vList4"/>
    <dgm:cxn modelId="{B4EE072F-9501-4122-84F3-1BC3E8740351}" type="presParOf" srcId="{23FBD5EB-95B8-49A6-8687-2DADF5A21AD9}" destId="{83060F58-AF10-43A7-9598-2DCEB19E494D}" srcOrd="2" destOrd="0" presId="urn:microsoft.com/office/officeart/2005/8/layout/vList4"/>
    <dgm:cxn modelId="{4E833774-B202-4E6D-ACF9-240931B3C457}" type="presParOf" srcId="{60B3595C-4D68-4FBC-A7BF-73C21B1D81C2}" destId="{8B1255B1-C6F9-4C64-BCFC-7867057D280F}" srcOrd="5" destOrd="0" presId="urn:microsoft.com/office/officeart/2005/8/layout/vList4"/>
    <dgm:cxn modelId="{6532A290-41C2-49A9-B53B-823961470B19}" type="presParOf" srcId="{60B3595C-4D68-4FBC-A7BF-73C21B1D81C2}" destId="{1D3A9662-8704-402C-A13B-03909C0F9FA7}" srcOrd="6" destOrd="0" presId="urn:microsoft.com/office/officeart/2005/8/layout/vList4"/>
    <dgm:cxn modelId="{C898CB08-433F-4FAF-8884-AFA71E9BCA84}" type="presParOf" srcId="{1D3A9662-8704-402C-A13B-03909C0F9FA7}" destId="{571EC0FB-3FBE-4B3D-9656-8B070A087FE7}" srcOrd="0" destOrd="0" presId="urn:microsoft.com/office/officeart/2005/8/layout/vList4"/>
    <dgm:cxn modelId="{99F84C6A-BB3D-439E-9861-F1B3C2B6AF42}" type="presParOf" srcId="{1D3A9662-8704-402C-A13B-03909C0F9FA7}" destId="{4409374C-1AAA-4C4D-9D92-583A65CAE994}" srcOrd="1" destOrd="0" presId="urn:microsoft.com/office/officeart/2005/8/layout/vList4"/>
    <dgm:cxn modelId="{09600351-5BDE-4584-9530-95A0DC783F62}" type="presParOf" srcId="{1D3A9662-8704-402C-A13B-03909C0F9FA7}" destId="{DF02DBA4-5BAB-4066-9CFE-84E247CF21D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8DAEE-BC65-4A57-83B6-E385A7B87F10}">
      <dsp:nvSpPr>
        <dsp:cNvPr id="0" name=""/>
        <dsp:cNvSpPr/>
      </dsp:nvSpPr>
      <dsp:spPr>
        <a:xfrm>
          <a:off x="2754975" y="2319"/>
          <a:ext cx="2114914" cy="95654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Employer Involvement</a:t>
          </a:r>
        </a:p>
      </dsp:txBody>
      <dsp:txXfrm>
        <a:off x="2754975" y="2319"/>
        <a:ext cx="2114914" cy="956542"/>
      </dsp:txXfrm>
    </dsp:sp>
    <dsp:sp modelId="{B691F3F4-D6F1-4E15-BDCB-63A684FA0B4A}">
      <dsp:nvSpPr>
        <dsp:cNvPr id="0" name=""/>
        <dsp:cNvSpPr/>
      </dsp:nvSpPr>
      <dsp:spPr>
        <a:xfrm>
          <a:off x="1713301" y="2319"/>
          <a:ext cx="946976" cy="9565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2819FD-7ECD-4082-A40A-B8FD7BCD4E54}">
      <dsp:nvSpPr>
        <dsp:cNvPr id="0" name=""/>
        <dsp:cNvSpPr/>
      </dsp:nvSpPr>
      <dsp:spPr>
        <a:xfrm>
          <a:off x="1713301" y="1116691"/>
          <a:ext cx="2114914" cy="95654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Structured On-the-Job Learning</a:t>
          </a:r>
        </a:p>
      </dsp:txBody>
      <dsp:txXfrm>
        <a:off x="1713301" y="1116691"/>
        <a:ext cx="2114914" cy="956542"/>
      </dsp:txXfrm>
    </dsp:sp>
    <dsp:sp modelId="{9C92F200-C02D-4C24-BDAB-9355F409BA4E}">
      <dsp:nvSpPr>
        <dsp:cNvPr id="0" name=""/>
        <dsp:cNvSpPr/>
      </dsp:nvSpPr>
      <dsp:spPr>
        <a:xfrm>
          <a:off x="3922913" y="1116691"/>
          <a:ext cx="946976" cy="9565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4AC79C-DE08-42B7-9EF0-5DC49731E9E1}">
      <dsp:nvSpPr>
        <dsp:cNvPr id="0" name=""/>
        <dsp:cNvSpPr/>
      </dsp:nvSpPr>
      <dsp:spPr>
        <a:xfrm>
          <a:off x="2754975" y="2231062"/>
          <a:ext cx="2114914" cy="95654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Technical Instruction</a:t>
          </a:r>
        </a:p>
      </dsp:txBody>
      <dsp:txXfrm>
        <a:off x="2754975" y="2231062"/>
        <a:ext cx="2114914" cy="956542"/>
      </dsp:txXfrm>
    </dsp:sp>
    <dsp:sp modelId="{8667DA9F-EBBC-45D0-A070-166B8B66FD56}">
      <dsp:nvSpPr>
        <dsp:cNvPr id="0" name=""/>
        <dsp:cNvSpPr/>
      </dsp:nvSpPr>
      <dsp:spPr>
        <a:xfrm>
          <a:off x="1713301" y="2231062"/>
          <a:ext cx="946976" cy="9565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C37249-E685-404E-AD5E-7760B41CBA17}">
      <dsp:nvSpPr>
        <dsp:cNvPr id="0" name=""/>
        <dsp:cNvSpPr/>
      </dsp:nvSpPr>
      <dsp:spPr>
        <a:xfrm>
          <a:off x="1713301" y="3345433"/>
          <a:ext cx="2114914" cy="95654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Rewards for Skill Gains</a:t>
          </a:r>
        </a:p>
      </dsp:txBody>
      <dsp:txXfrm>
        <a:off x="1713301" y="3345433"/>
        <a:ext cx="2114914" cy="956542"/>
      </dsp:txXfrm>
    </dsp:sp>
    <dsp:sp modelId="{3D827B89-F709-4D7B-A4C7-3111F804AAEF}">
      <dsp:nvSpPr>
        <dsp:cNvPr id="0" name=""/>
        <dsp:cNvSpPr/>
      </dsp:nvSpPr>
      <dsp:spPr>
        <a:xfrm>
          <a:off x="3922913" y="3345433"/>
          <a:ext cx="946976" cy="95654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EEFC335-0716-4F3E-AE9D-52D7BE3D33BA}">
      <dsp:nvSpPr>
        <dsp:cNvPr id="0" name=""/>
        <dsp:cNvSpPr/>
      </dsp:nvSpPr>
      <dsp:spPr>
        <a:xfrm>
          <a:off x="2754975" y="4459805"/>
          <a:ext cx="2114914" cy="95654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National Credential</a:t>
          </a:r>
        </a:p>
      </dsp:txBody>
      <dsp:txXfrm>
        <a:off x="2754975" y="4459805"/>
        <a:ext cx="2114914" cy="956542"/>
      </dsp:txXfrm>
    </dsp:sp>
    <dsp:sp modelId="{3B444A1A-E596-4585-AF71-F11F6464A194}">
      <dsp:nvSpPr>
        <dsp:cNvPr id="0" name=""/>
        <dsp:cNvSpPr/>
      </dsp:nvSpPr>
      <dsp:spPr>
        <a:xfrm>
          <a:off x="1713301" y="4459805"/>
          <a:ext cx="946976" cy="95654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C321A-9B47-4AC7-98A2-309D14BBE14D}">
      <dsp:nvSpPr>
        <dsp:cNvPr id="0" name=""/>
        <dsp:cNvSpPr/>
      </dsp:nvSpPr>
      <dsp:spPr>
        <a:xfrm>
          <a:off x="0" y="0"/>
          <a:ext cx="8394461" cy="12963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US Department of Labor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/>
            <a:t>Employment and Training Administration</a:t>
          </a:r>
          <a:endParaRPr lang="en-US" sz="1900" kern="1200"/>
        </a:p>
      </dsp:txBody>
      <dsp:txXfrm>
        <a:off x="37970" y="37970"/>
        <a:ext cx="6995564" cy="1220441"/>
      </dsp:txXfrm>
    </dsp:sp>
    <dsp:sp modelId="{053B4534-F092-4960-BB16-469277B8FB9C}">
      <dsp:nvSpPr>
        <dsp:cNvPr id="0" name=""/>
        <dsp:cNvSpPr/>
      </dsp:nvSpPr>
      <dsp:spPr>
        <a:xfrm>
          <a:off x="740687" y="1512444"/>
          <a:ext cx="8394461" cy="12963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-296828"/>
                <a:satOff val="-8903"/>
                <a:lumOff val="172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296828"/>
                <a:satOff val="-8903"/>
                <a:lumOff val="172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296828"/>
                <a:satOff val="-8903"/>
                <a:lumOff val="172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The Workforce Innovation and Opportunity Act</a:t>
          </a:r>
          <a:endParaRPr lang="en-US" sz="24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Participating States	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Local Workforce Boards</a:t>
          </a:r>
        </a:p>
      </dsp:txBody>
      <dsp:txXfrm>
        <a:off x="778657" y="1550414"/>
        <a:ext cx="6735185" cy="1220441"/>
      </dsp:txXfrm>
    </dsp:sp>
    <dsp:sp modelId="{351DBA7E-95AE-435D-AD18-D0945C3A3B7E}">
      <dsp:nvSpPr>
        <dsp:cNvPr id="0" name=""/>
        <dsp:cNvSpPr/>
      </dsp:nvSpPr>
      <dsp:spPr>
        <a:xfrm>
          <a:off x="1481375" y="3024889"/>
          <a:ext cx="8394461" cy="12963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-593657"/>
                <a:satOff val="-17806"/>
                <a:lumOff val="345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593657"/>
                <a:satOff val="-17806"/>
                <a:lumOff val="345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593657"/>
                <a:satOff val="-17806"/>
                <a:lumOff val="345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Community Based Programs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Workforce Service Providers</a:t>
          </a:r>
        </a:p>
      </dsp:txBody>
      <dsp:txXfrm>
        <a:off x="1519345" y="3062859"/>
        <a:ext cx="6735185" cy="1220441"/>
      </dsp:txXfrm>
    </dsp:sp>
    <dsp:sp modelId="{618433E7-EBA5-41C1-BD82-0360ECA4DCCF}">
      <dsp:nvSpPr>
        <dsp:cNvPr id="0" name=""/>
        <dsp:cNvSpPr/>
      </dsp:nvSpPr>
      <dsp:spPr>
        <a:xfrm>
          <a:off x="7551813" y="983089"/>
          <a:ext cx="842647" cy="84264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741409" y="983089"/>
        <a:ext cx="463455" cy="634092"/>
      </dsp:txXfrm>
    </dsp:sp>
    <dsp:sp modelId="{BB64D62B-C556-4911-BDA7-01045C729054}">
      <dsp:nvSpPr>
        <dsp:cNvPr id="0" name=""/>
        <dsp:cNvSpPr/>
      </dsp:nvSpPr>
      <dsp:spPr>
        <a:xfrm>
          <a:off x="8292501" y="2486891"/>
          <a:ext cx="842647" cy="84264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482097" y="2486891"/>
        <a:ext cx="463455" cy="6340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2D6612-DF2F-4FCF-A89F-DBA9080EA80F}">
      <dsp:nvSpPr>
        <dsp:cNvPr id="0" name=""/>
        <dsp:cNvSpPr/>
      </dsp:nvSpPr>
      <dsp:spPr>
        <a:xfrm>
          <a:off x="0" y="0"/>
          <a:ext cx="5701841" cy="12594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400" kern="1200"/>
            <a:t>We’ve credentialed more than 300,000 individuals to work in electronics manufacturing facilities.</a:t>
          </a:r>
        </a:p>
      </dsp:txBody>
      <dsp:txXfrm>
        <a:off x="1266309" y="0"/>
        <a:ext cx="4435531" cy="1259416"/>
      </dsp:txXfrm>
    </dsp:sp>
    <dsp:sp modelId="{8F411DD2-BF39-4AFE-B228-331A39020641}">
      <dsp:nvSpPr>
        <dsp:cNvPr id="0" name=""/>
        <dsp:cNvSpPr/>
      </dsp:nvSpPr>
      <dsp:spPr>
        <a:xfrm>
          <a:off x="125941" y="125941"/>
          <a:ext cx="1140368" cy="10075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87452A-F05F-44E2-BBC8-A30A609DD663}">
      <dsp:nvSpPr>
        <dsp:cNvPr id="0" name=""/>
        <dsp:cNvSpPr/>
      </dsp:nvSpPr>
      <dsp:spPr>
        <a:xfrm>
          <a:off x="0" y="1385358"/>
          <a:ext cx="5701841" cy="12594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400" kern="1200"/>
            <a:t>We have built portable, stackable, competency-based and industry-recognized workforce programs. These programs are establishing career pathways that facilitate upskilling and professional growth. </a:t>
          </a:r>
        </a:p>
      </dsp:txBody>
      <dsp:txXfrm>
        <a:off x="1266309" y="1385358"/>
        <a:ext cx="4435531" cy="1259416"/>
      </dsp:txXfrm>
    </dsp:sp>
    <dsp:sp modelId="{A764A9E4-F44D-4A92-8E7F-765C2DE7F116}">
      <dsp:nvSpPr>
        <dsp:cNvPr id="0" name=""/>
        <dsp:cNvSpPr/>
      </dsp:nvSpPr>
      <dsp:spPr>
        <a:xfrm>
          <a:off x="125941" y="1511300"/>
          <a:ext cx="1140368" cy="10075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CFE51-674E-459A-BEB9-54D759038C80}">
      <dsp:nvSpPr>
        <dsp:cNvPr id="0" name=""/>
        <dsp:cNvSpPr/>
      </dsp:nvSpPr>
      <dsp:spPr>
        <a:xfrm>
          <a:off x="0" y="2770716"/>
          <a:ext cx="5701841" cy="12594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400" kern="1200"/>
            <a:t>The IPC Education Foundation has fostered the completion of introductory courses by 4,000 college students; the exposure of 6,000 high school and college students to industry skills; and the distribution of $250,000 in scholarships and awards.</a:t>
          </a:r>
        </a:p>
      </dsp:txBody>
      <dsp:txXfrm>
        <a:off x="1266309" y="2770716"/>
        <a:ext cx="4435531" cy="1259416"/>
      </dsp:txXfrm>
    </dsp:sp>
    <dsp:sp modelId="{1B1C579F-6A40-44AD-A04B-E1FB924F62EB}">
      <dsp:nvSpPr>
        <dsp:cNvPr id="0" name=""/>
        <dsp:cNvSpPr/>
      </dsp:nvSpPr>
      <dsp:spPr>
        <a:xfrm>
          <a:off x="125941" y="2896658"/>
          <a:ext cx="1140368" cy="10075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1EC0FB-3FBE-4B3D-9656-8B070A087FE7}">
      <dsp:nvSpPr>
        <dsp:cNvPr id="0" name=""/>
        <dsp:cNvSpPr/>
      </dsp:nvSpPr>
      <dsp:spPr>
        <a:xfrm>
          <a:off x="0" y="4156075"/>
          <a:ext cx="5701841" cy="12594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1400" kern="1200"/>
            <a:t>Since 2018, the U.S. electronics industry has added more than 75,000 jobs, exceeding our projection by 50%.</a:t>
          </a:r>
        </a:p>
      </dsp:txBody>
      <dsp:txXfrm>
        <a:off x="1266309" y="4156075"/>
        <a:ext cx="4435531" cy="1259416"/>
      </dsp:txXfrm>
    </dsp:sp>
    <dsp:sp modelId="{4409374C-1AAA-4C4D-9D92-583A65CAE994}">
      <dsp:nvSpPr>
        <dsp:cNvPr id="0" name=""/>
        <dsp:cNvSpPr/>
      </dsp:nvSpPr>
      <dsp:spPr>
        <a:xfrm>
          <a:off x="125941" y="4282016"/>
          <a:ext cx="1140368" cy="10075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F0B1C-30F1-6346-9070-0A94E0D1BEBB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C5C56-4AD3-2D46-9D90-7B1EC7A68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6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4.emf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openxmlformats.org/officeDocument/2006/relationships/image" Target="../media/image3.emf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6" Type="http://schemas.openxmlformats.org/officeDocument/2006/relationships/image" Target="../media/image3.emf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ACFF2A6-1C12-4745-8AC3-A620AD364A40}"/>
              </a:ext>
            </a:extLst>
          </p:cNvPr>
          <p:cNvSpPr/>
          <p:nvPr userDrawn="1"/>
        </p:nvSpPr>
        <p:spPr>
          <a:xfrm>
            <a:off x="0" y="-67733"/>
            <a:ext cx="12201940" cy="6948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076A16-E534-D940-B557-6FC39DAC5642}"/>
              </a:ext>
            </a:extLst>
          </p:cNvPr>
          <p:cNvSpPr/>
          <p:nvPr/>
        </p:nvSpPr>
        <p:spPr>
          <a:xfrm>
            <a:off x="0" y="1526800"/>
            <a:ext cx="8610600" cy="4787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B7A6C2-E33E-5741-A389-516C3BE2FB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5617" t="34989" r="35651" b="41447"/>
          <a:stretch/>
        </p:blipFill>
        <p:spPr>
          <a:xfrm>
            <a:off x="0" y="1526800"/>
            <a:ext cx="8610600" cy="4787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0BE807-AD0A-D248-B2B9-EC4701D88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3970"/>
            <a:ext cx="6152597" cy="2789970"/>
          </a:xfrm>
        </p:spPr>
        <p:txBody>
          <a:bodyPr anchor="b">
            <a:noAutofit/>
          </a:bodyPr>
          <a:lstStyle>
            <a:lvl1pPr>
              <a:lnSpc>
                <a:spcPts val="4400"/>
              </a:lnSpc>
              <a:defRPr sz="4200" b="0" spc="-3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29737-A822-7740-A12A-35C6D6CC9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899" y="4653939"/>
            <a:ext cx="6152598" cy="406606"/>
          </a:xfr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A2C1D9-4EF5-4841-B66F-F3DAA2F683FE}"/>
              </a:ext>
            </a:extLst>
          </p:cNvPr>
          <p:cNvSpPr/>
          <p:nvPr/>
        </p:nvSpPr>
        <p:spPr>
          <a:xfrm>
            <a:off x="7361860" y="2257326"/>
            <a:ext cx="4840080" cy="33265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BC4AAF-C5B8-1F46-AFD3-AF9A66119E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4632" y="441919"/>
            <a:ext cx="2373249" cy="7197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A59D2A3-5440-A34D-85BC-2F959349C7C8}"/>
              </a:ext>
            </a:extLst>
          </p:cNvPr>
          <p:cNvSpPr txBox="1"/>
          <p:nvPr/>
        </p:nvSpPr>
        <p:spPr>
          <a:xfrm>
            <a:off x="10652781" y="5126872"/>
            <a:ext cx="824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90" baseline="0">
                <a:solidFill>
                  <a:schemeClr val="bg1"/>
                </a:solidFill>
              </a:rPr>
              <a:t>ipc.org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174164-4655-9442-AEF9-C2C47D3624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66" t="43175" r="28188" b="48750"/>
          <a:stretch/>
        </p:blipFill>
        <p:spPr>
          <a:xfrm>
            <a:off x="11326289" y="5201222"/>
            <a:ext cx="359400" cy="1909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983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4F1D0F-88FB-794D-9879-216F776F4EF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51895" y="1088819"/>
            <a:ext cx="5493084" cy="5110275"/>
          </a:xfrm>
        </p:spPr>
        <p:txBody>
          <a:bodyPr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2000">
                <a:solidFill>
                  <a:schemeClr val="tx2"/>
                </a:solidFill>
              </a:defRPr>
            </a:lvl1pPr>
            <a:lvl2pPr marL="45720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64008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1600">
                <a:solidFill>
                  <a:schemeClr val="tx2"/>
                </a:solidFill>
              </a:defRPr>
            </a:lvl3pPr>
            <a:lvl4pPr marL="86868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</a:defRPr>
            </a:lvl4pPr>
            <a:lvl5pPr marL="105156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AF6233-1EE1-E549-8F65-E702AE9567CB}"/>
              </a:ext>
            </a:extLst>
          </p:cNvPr>
          <p:cNvCxnSpPr>
            <a:cxnSpLocks/>
          </p:cNvCxnSpPr>
          <p:nvPr/>
        </p:nvCxnSpPr>
        <p:spPr>
          <a:xfrm>
            <a:off x="6096000" y="1076119"/>
            <a:ext cx="0" cy="5110275"/>
          </a:xfrm>
          <a:prstGeom prst="line">
            <a:avLst/>
          </a:prstGeom>
          <a:ln w="19050">
            <a:solidFill>
              <a:srgbClr val="F0A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F17663-123B-8C47-A62F-B79831C309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9721" y="1076119"/>
            <a:ext cx="5493084" cy="5110275"/>
          </a:xfrm>
        </p:spPr>
        <p:txBody>
          <a:bodyPr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2000">
                <a:solidFill>
                  <a:schemeClr val="tx2"/>
                </a:solidFill>
              </a:defRPr>
            </a:lvl1pPr>
            <a:lvl2pPr marL="45720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64008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1600">
                <a:solidFill>
                  <a:schemeClr val="tx2"/>
                </a:solidFill>
              </a:defRPr>
            </a:lvl3pPr>
            <a:lvl4pPr marL="86868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</a:defRPr>
            </a:lvl4pPr>
            <a:lvl5pPr marL="105156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6041C31D-074D-AB47-B96B-C6D894A28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0025" y="6410819"/>
            <a:ext cx="409633" cy="282210"/>
          </a:xfrm>
          <a:prstGeom prst="rect">
            <a:avLst/>
          </a:prstGeom>
          <a:noFill/>
        </p:spPr>
        <p:txBody>
          <a:bodyPr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852EDC43-5715-4340-B87E-2A4673F2E5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8BD767F-6B1C-2E49-BB42-1E8EEEA318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5100" y="6470370"/>
            <a:ext cx="84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9B51D6B-3893-9B4F-9162-B641A6945709}" type="datetime1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80C9888-27C2-2E41-BEE5-93E57C94E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AA67DBC-8697-5945-923E-BC6F2291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18" y="-50035"/>
            <a:ext cx="10515600" cy="8656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0794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4F1D0F-88FB-794D-9879-216F776F4EF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51895" y="1870074"/>
            <a:ext cx="5493084" cy="4329019"/>
          </a:xfrm>
        </p:spPr>
        <p:txBody>
          <a:bodyPr>
            <a:noAutofit/>
          </a:bodyPr>
          <a:lstStyle>
            <a:lvl1pPr marL="228600" indent="-228600">
              <a:lnSpc>
                <a:spcPts val="25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2000">
                <a:solidFill>
                  <a:schemeClr val="tx2"/>
                </a:solidFill>
              </a:defRPr>
            </a:lvl1pPr>
            <a:lvl2pPr marL="457200" indent="-228600"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640080" indent="-228600">
              <a:spcBef>
                <a:spcPts val="1000"/>
              </a:spcBef>
              <a:buClr>
                <a:schemeClr val="accent4"/>
              </a:buClr>
              <a:buChar char="&gt;"/>
              <a:defRPr sz="1600">
                <a:solidFill>
                  <a:schemeClr val="tx2"/>
                </a:solidFill>
              </a:defRPr>
            </a:lvl3pPr>
            <a:lvl4pPr marL="868680" indent="-228600"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</a:defRPr>
            </a:lvl4pPr>
            <a:lvl5pPr marL="1051560" indent="-228600">
              <a:spcBef>
                <a:spcPts val="1000"/>
              </a:spcBef>
              <a:buClr>
                <a:schemeClr val="accent4"/>
              </a:buClr>
              <a:buChar char="&gt;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AF6233-1EE1-E549-8F65-E702AE9567CB}"/>
              </a:ext>
            </a:extLst>
          </p:cNvPr>
          <p:cNvCxnSpPr>
            <a:cxnSpLocks/>
          </p:cNvCxnSpPr>
          <p:nvPr/>
        </p:nvCxnSpPr>
        <p:spPr>
          <a:xfrm>
            <a:off x="6096000" y="1076119"/>
            <a:ext cx="0" cy="5110275"/>
          </a:xfrm>
          <a:prstGeom prst="line">
            <a:avLst/>
          </a:prstGeom>
          <a:ln w="19050">
            <a:solidFill>
              <a:srgbClr val="F0A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F17663-123B-8C47-A62F-B79831C309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9721" y="1870075"/>
            <a:ext cx="5493084" cy="4316319"/>
          </a:xfrm>
        </p:spPr>
        <p:txBody>
          <a:bodyPr>
            <a:noAutofit/>
          </a:bodyPr>
          <a:lstStyle>
            <a:lvl1pPr marL="228600" indent="-228600">
              <a:lnSpc>
                <a:spcPts val="25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2000">
                <a:solidFill>
                  <a:schemeClr val="tx2"/>
                </a:solidFill>
              </a:defRPr>
            </a:lvl1pPr>
            <a:lvl2pPr marL="41148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64008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1600">
                <a:solidFill>
                  <a:schemeClr val="tx2"/>
                </a:solidFill>
              </a:defRPr>
            </a:lvl3pPr>
            <a:lvl4pPr marL="86868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</a:defRPr>
            </a:lvl4pPr>
            <a:lvl5pPr marL="105156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6041C31D-074D-AB47-B96B-C6D894A28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0025" y="6410819"/>
            <a:ext cx="409633" cy="282210"/>
          </a:xfrm>
          <a:prstGeom prst="rect">
            <a:avLst/>
          </a:prstGeom>
          <a:noFill/>
        </p:spPr>
        <p:txBody>
          <a:bodyPr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852EDC43-5715-4340-B87E-2A4673F2E5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49416-DA35-9E4A-A48B-464D4CD53EE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0375" y="1052513"/>
            <a:ext cx="5492750" cy="81756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>
                <a:solidFill>
                  <a:srgbClr val="0073C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DAE2C61-F281-5741-92F8-3FBA961D73D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60199" y="1052967"/>
            <a:ext cx="5492750" cy="81756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>
                <a:solidFill>
                  <a:srgbClr val="0073C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267864C-D3AD-C141-98CE-C1A3FC1E5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5100" y="6470370"/>
            <a:ext cx="84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D4FF70-B8C2-8640-A8CA-97DD5488F888}" type="datetime1">
              <a:rPr lang="en-US" smtClean="0"/>
              <a:t>2/21/2024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44ED4DC-17E8-9445-9490-525190D64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542DC50-2677-494F-9B86-47CBC7F53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18" y="-50035"/>
            <a:ext cx="10515600" cy="8656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5489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1B3FAFA-13DF-5345-AE8D-E1F300651C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717" b="15327"/>
          <a:stretch/>
        </p:blipFill>
        <p:spPr>
          <a:xfrm>
            <a:off x="10647025" y="245764"/>
            <a:ext cx="983160" cy="4046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F07B44-4668-D942-9161-73863BEA73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00" t="43230" r="63372" b="50000"/>
          <a:stretch/>
        </p:blipFill>
        <p:spPr>
          <a:xfrm>
            <a:off x="11490971" y="6486661"/>
            <a:ext cx="203199" cy="111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85C30E-9A8B-164A-A163-594845DCD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717" b="15327"/>
          <a:stretch/>
        </p:blipFill>
        <p:spPr>
          <a:xfrm>
            <a:off x="10647025" y="245764"/>
            <a:ext cx="983160" cy="404657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2B1C24F-55ED-CC4B-88E9-4349B8AC6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0025" y="6410819"/>
            <a:ext cx="409633" cy="282210"/>
          </a:xfrm>
          <a:prstGeom prst="rect">
            <a:avLst/>
          </a:prstGeom>
          <a:noFill/>
        </p:spPr>
        <p:txBody>
          <a:bodyPr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9E798349-A7B3-7C46-B289-8B76DA19F1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8485743-C4C5-E544-AEB8-19C7BC387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5100" y="6470370"/>
            <a:ext cx="84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7EB163A-87D5-E34E-AC17-D1FD5B4351FB}" type="datetime1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402E832-DBAC-D142-8D3A-274CE20C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9498163-8AAD-D347-92D9-750C6BC2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18" y="-50035"/>
            <a:ext cx="10515600" cy="8656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2416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32" userDrawn="1">
          <p15:clr>
            <a:srgbClr val="FBAE40"/>
          </p15:clr>
        </p15:guide>
        <p15:guide id="4" pos="3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B50782-37A5-2B41-85C5-3639B3733B0F}"/>
              </a:ext>
            </a:extLst>
          </p:cNvPr>
          <p:cNvSpPr/>
          <p:nvPr userDrawn="1"/>
        </p:nvSpPr>
        <p:spPr>
          <a:xfrm>
            <a:off x="0" y="-50035"/>
            <a:ext cx="12201940" cy="1027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EBA750-CFFB-F745-856C-4006AD67D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00" t="43230" r="63372" b="50000"/>
          <a:stretch/>
        </p:blipFill>
        <p:spPr>
          <a:xfrm>
            <a:off x="11490971" y="6486661"/>
            <a:ext cx="203199" cy="11158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7E55736-E800-8B40-9DD5-A5DE481F1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0025" y="6410819"/>
            <a:ext cx="409633" cy="282210"/>
          </a:xfrm>
          <a:prstGeom prst="rect">
            <a:avLst/>
          </a:prstGeom>
          <a:noFill/>
        </p:spPr>
        <p:txBody>
          <a:bodyPr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9E798349-A7B3-7C46-B289-8B76DA19F1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1D3C65-00F0-5D49-8B1E-C24A10A60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5100" y="6470370"/>
            <a:ext cx="84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C928C764-F8CC-904C-BA30-7734F17F252C}" type="datetime1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EE65E8-0812-AD4D-B3C1-4FF1779E2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8AFFFCF-0084-7E47-B92E-076370D62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18" y="-50035"/>
            <a:ext cx="10515600" cy="8656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4334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2EBA750-CFFB-F745-856C-4006AD67D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00" t="43230" r="63372" b="50000"/>
          <a:stretch/>
        </p:blipFill>
        <p:spPr>
          <a:xfrm>
            <a:off x="11490971" y="6486661"/>
            <a:ext cx="203199" cy="11158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7E55736-E800-8B40-9DD5-A5DE481F1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0025" y="6410819"/>
            <a:ext cx="409633" cy="282210"/>
          </a:xfrm>
          <a:prstGeom prst="rect">
            <a:avLst/>
          </a:prstGeom>
          <a:noFill/>
        </p:spPr>
        <p:txBody>
          <a:bodyPr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9E798349-A7B3-7C46-B289-8B76DA19F1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B50782-37A5-2B41-85C5-3639B3733B0F}"/>
              </a:ext>
            </a:extLst>
          </p:cNvPr>
          <p:cNvSpPr/>
          <p:nvPr userDrawn="1"/>
        </p:nvSpPr>
        <p:spPr>
          <a:xfrm>
            <a:off x="0" y="-67733"/>
            <a:ext cx="12201940" cy="1027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1D3C65-00F0-5D49-8B1E-C24A10A60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5100" y="6470370"/>
            <a:ext cx="84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86124CDF-2680-AC41-A2EA-5912FDE7DB64}" type="datetime1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EE65E8-0812-AD4D-B3C1-4FF1779E2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6204D54-BF07-9E46-BC0F-AA8690B9E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952504" y="2878837"/>
            <a:ext cx="6560328" cy="655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80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2767D7-18B9-9C48-92B5-FF6D0EB5DD86}"/>
              </a:ext>
            </a:extLst>
          </p:cNvPr>
          <p:cNvSpPr/>
          <p:nvPr userDrawn="1"/>
        </p:nvSpPr>
        <p:spPr>
          <a:xfrm>
            <a:off x="0" y="-67733"/>
            <a:ext cx="12201940" cy="6948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CACED1-C7F0-0C4E-ADB8-47969AE04162}"/>
              </a:ext>
            </a:extLst>
          </p:cNvPr>
          <p:cNvSpPr/>
          <p:nvPr userDrawn="1"/>
        </p:nvSpPr>
        <p:spPr>
          <a:xfrm>
            <a:off x="-12701" y="6488212"/>
            <a:ext cx="12204701" cy="4002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94A58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82C60C-64E4-FA4C-816D-95D38D787158}"/>
              </a:ext>
            </a:extLst>
          </p:cNvPr>
          <p:cNvSpPr/>
          <p:nvPr/>
        </p:nvSpPr>
        <p:spPr>
          <a:xfrm>
            <a:off x="0" y="711200"/>
            <a:ext cx="4840080" cy="48736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D7F204-C4B5-2247-A7C3-80726D553E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</a:blip>
          <a:srcRect l="12353" t="34509" r="45030" b="34517"/>
          <a:stretch/>
        </p:blipFill>
        <p:spPr>
          <a:xfrm>
            <a:off x="0" y="710534"/>
            <a:ext cx="4840080" cy="4874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DF2A92-BD3D-E742-9220-AF7ABF42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08" y="1273175"/>
            <a:ext cx="4113212" cy="2174360"/>
          </a:xfrm>
        </p:spPr>
        <p:txBody>
          <a:bodyPr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557CA-A07F-CA4E-AB1A-134387D17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7808" y="3447535"/>
            <a:ext cx="4113212" cy="13403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F8CCCBB-A47E-FD45-821E-A22F714649D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8" y="711200"/>
            <a:ext cx="6558293" cy="5467705"/>
          </a:xfrm>
        </p:spPr>
        <p:txBody>
          <a:bodyPr>
            <a:noAutofit/>
          </a:bodyPr>
          <a:lstStyle>
            <a:lvl1pPr marL="228600" indent="-228600">
              <a:spcBef>
                <a:spcPts val="1000"/>
              </a:spcBef>
              <a:buClr>
                <a:schemeClr val="accent4"/>
              </a:buClr>
              <a:buChar char="&gt;"/>
              <a:defRPr sz="2000">
                <a:solidFill>
                  <a:schemeClr val="tx2"/>
                </a:solidFill>
              </a:defRPr>
            </a:lvl1pPr>
            <a:lvl2pPr marL="411480" indent="-228600"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594360" indent="-228600">
              <a:spcBef>
                <a:spcPts val="1000"/>
              </a:spcBef>
              <a:buClr>
                <a:schemeClr val="accent4"/>
              </a:buClr>
              <a:buChar char="&gt;"/>
              <a:defRPr sz="1600">
                <a:solidFill>
                  <a:schemeClr val="tx2"/>
                </a:solidFill>
              </a:defRPr>
            </a:lvl3pPr>
            <a:lvl4pPr marL="868680" indent="-228600"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</a:defRPr>
            </a:lvl4pPr>
            <a:lvl5pPr marL="1051560" indent="-228600">
              <a:spcBef>
                <a:spcPts val="1000"/>
              </a:spcBef>
              <a:buClr>
                <a:schemeClr val="accent4"/>
              </a:buClr>
              <a:buChar char="&gt;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903FFB-2417-264D-8A0A-D1496340A3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717" b="15327"/>
          <a:stretch/>
        </p:blipFill>
        <p:spPr>
          <a:xfrm>
            <a:off x="651804" y="184135"/>
            <a:ext cx="983160" cy="4046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55F1B9-449F-5945-8080-A154AE2D1429}"/>
              </a:ext>
            </a:extLst>
          </p:cNvPr>
          <p:cNvSpPr/>
          <p:nvPr userDrawn="1"/>
        </p:nvSpPr>
        <p:spPr>
          <a:xfrm>
            <a:off x="11228993" y="6370874"/>
            <a:ext cx="523956" cy="3159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DA650B0-228E-4247-A847-AF07D5A6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0025" y="6410819"/>
            <a:ext cx="409633" cy="282210"/>
          </a:xfrm>
          <a:prstGeom prst="rect">
            <a:avLst/>
          </a:prstGeom>
          <a:noFill/>
        </p:spPr>
        <p:txBody>
          <a:bodyPr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852EDC43-5715-4340-B87E-2A4673F2E5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EA3CE8-4477-B94E-A3E2-242FDB3854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00" t="43230" r="63372" b="50000"/>
          <a:stretch/>
        </p:blipFill>
        <p:spPr>
          <a:xfrm>
            <a:off x="11490971" y="6486661"/>
            <a:ext cx="203199" cy="1115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7E6231-774D-F84A-9C57-C054CAF6874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1541" y="6598241"/>
            <a:ext cx="2479971" cy="109411"/>
          </a:xfrm>
          <a:prstGeom prst="rect">
            <a:avLst/>
          </a:prstGeom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769A8253-E563-8445-976E-632557DC3CF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325100" y="6470370"/>
            <a:ext cx="84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D643524-8E59-9D42-9DFE-85774E05F360}" type="datetime1">
              <a:rPr lang="en-US" smtClean="0"/>
              <a:t>2/21/2024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30F1621-2E14-064C-81F5-1B66A3297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2217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2767D7-18B9-9C48-92B5-FF6D0EB5DD86}"/>
              </a:ext>
            </a:extLst>
          </p:cNvPr>
          <p:cNvSpPr/>
          <p:nvPr userDrawn="1"/>
        </p:nvSpPr>
        <p:spPr>
          <a:xfrm>
            <a:off x="0" y="-67733"/>
            <a:ext cx="12201940" cy="6948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CACED1-C7F0-0C4E-ADB8-47969AE04162}"/>
              </a:ext>
            </a:extLst>
          </p:cNvPr>
          <p:cNvSpPr/>
          <p:nvPr userDrawn="1"/>
        </p:nvSpPr>
        <p:spPr>
          <a:xfrm>
            <a:off x="-12701" y="6488212"/>
            <a:ext cx="12204701" cy="4002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94A58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82C60C-64E4-FA4C-816D-95D38D787158}"/>
              </a:ext>
            </a:extLst>
          </p:cNvPr>
          <p:cNvSpPr/>
          <p:nvPr/>
        </p:nvSpPr>
        <p:spPr>
          <a:xfrm>
            <a:off x="0" y="711200"/>
            <a:ext cx="4840080" cy="48736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D7F204-C4B5-2247-A7C3-80726D553E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</a:blip>
          <a:srcRect l="12353" t="34509" r="45030" b="34517"/>
          <a:stretch/>
        </p:blipFill>
        <p:spPr>
          <a:xfrm>
            <a:off x="0" y="710534"/>
            <a:ext cx="4840080" cy="4874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DF2A92-BD3D-E742-9220-AF7ABF42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08" y="1273175"/>
            <a:ext cx="4113212" cy="2174360"/>
          </a:xfrm>
        </p:spPr>
        <p:txBody>
          <a:bodyPr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557CA-A07F-CA4E-AB1A-134387D17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7808" y="3447535"/>
            <a:ext cx="4113212" cy="13403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F8CCCBB-A47E-FD45-821E-A22F714649D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8" y="711200"/>
            <a:ext cx="6558293" cy="5467705"/>
          </a:xfrm>
        </p:spPr>
        <p:txBody>
          <a:bodyPr>
            <a:noAutofit/>
          </a:bodyPr>
          <a:lstStyle>
            <a:lvl1pPr marL="0" indent="0">
              <a:spcBef>
                <a:spcPts val="1000"/>
              </a:spcBef>
              <a:buClr>
                <a:schemeClr val="accent4"/>
              </a:buClr>
              <a:buNone/>
              <a:defRPr sz="2000">
                <a:solidFill>
                  <a:schemeClr val="tx2"/>
                </a:solidFill>
              </a:defRPr>
            </a:lvl1pPr>
            <a:lvl2pPr marL="182880" indent="0"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None/>
              <a:defRPr sz="1800">
                <a:solidFill>
                  <a:schemeClr val="tx2"/>
                </a:solidFill>
              </a:defRPr>
            </a:lvl2pPr>
            <a:lvl3pPr marL="594360" indent="-228600">
              <a:spcBef>
                <a:spcPts val="1000"/>
              </a:spcBef>
              <a:buClr>
                <a:schemeClr val="accent4"/>
              </a:buClr>
              <a:buChar char="&gt;"/>
              <a:defRPr sz="1600">
                <a:solidFill>
                  <a:schemeClr val="tx2"/>
                </a:solidFill>
              </a:defRPr>
            </a:lvl3pPr>
            <a:lvl4pPr marL="868680" indent="-228600"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</a:defRPr>
            </a:lvl4pPr>
            <a:lvl5pPr marL="1051560" indent="-228600">
              <a:spcBef>
                <a:spcPts val="1000"/>
              </a:spcBef>
              <a:buClr>
                <a:schemeClr val="accent4"/>
              </a:buClr>
              <a:buChar char="&gt;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903FFB-2417-264D-8A0A-D1496340A3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717" b="15327"/>
          <a:stretch/>
        </p:blipFill>
        <p:spPr>
          <a:xfrm>
            <a:off x="651804" y="184135"/>
            <a:ext cx="983160" cy="4046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55F1B9-449F-5945-8080-A154AE2D1429}"/>
              </a:ext>
            </a:extLst>
          </p:cNvPr>
          <p:cNvSpPr/>
          <p:nvPr userDrawn="1"/>
        </p:nvSpPr>
        <p:spPr>
          <a:xfrm>
            <a:off x="11228993" y="6370874"/>
            <a:ext cx="523956" cy="3159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DA650B0-228E-4247-A847-AF07D5A6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0025" y="6410819"/>
            <a:ext cx="409633" cy="282210"/>
          </a:xfrm>
          <a:prstGeom prst="rect">
            <a:avLst/>
          </a:prstGeom>
          <a:noFill/>
        </p:spPr>
        <p:txBody>
          <a:bodyPr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852EDC43-5715-4340-B87E-2A4673F2E5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EA3CE8-4477-B94E-A3E2-242FDB3854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00" t="43230" r="63372" b="50000"/>
          <a:stretch/>
        </p:blipFill>
        <p:spPr>
          <a:xfrm>
            <a:off x="11490971" y="6486661"/>
            <a:ext cx="203199" cy="1115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7E6231-774D-F84A-9C57-C054CAF6874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1541" y="6598241"/>
            <a:ext cx="2479971" cy="109411"/>
          </a:xfrm>
          <a:prstGeom prst="rect">
            <a:avLst/>
          </a:prstGeom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769A8253-E563-8445-976E-632557DC3CF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325100" y="6470370"/>
            <a:ext cx="84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D643524-8E59-9D42-9DFE-85774E05F360}" type="datetime1">
              <a:rPr lang="en-US" smtClean="0"/>
              <a:t>2/21/2024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30F1621-2E14-064C-81F5-1B66A3297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8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A40E486-E36A-5E41-AE2D-186E42484749}"/>
              </a:ext>
            </a:extLst>
          </p:cNvPr>
          <p:cNvSpPr/>
          <p:nvPr userDrawn="1"/>
        </p:nvSpPr>
        <p:spPr>
          <a:xfrm>
            <a:off x="0" y="-67733"/>
            <a:ext cx="12201940" cy="6948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82C60C-64E4-FA4C-816D-95D38D787158}"/>
              </a:ext>
            </a:extLst>
          </p:cNvPr>
          <p:cNvSpPr/>
          <p:nvPr/>
        </p:nvSpPr>
        <p:spPr>
          <a:xfrm>
            <a:off x="0" y="711200"/>
            <a:ext cx="4840080" cy="48736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D7F204-C4B5-2247-A7C3-80726D553E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l="12353" t="34509" r="45030" b="34517"/>
          <a:stretch/>
        </p:blipFill>
        <p:spPr>
          <a:xfrm>
            <a:off x="0" y="711200"/>
            <a:ext cx="4840080" cy="487495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84089BB-BA01-5F43-B193-3439693ECD98}"/>
              </a:ext>
            </a:extLst>
          </p:cNvPr>
          <p:cNvSpPr/>
          <p:nvPr userDrawn="1"/>
        </p:nvSpPr>
        <p:spPr>
          <a:xfrm>
            <a:off x="-12701" y="6488212"/>
            <a:ext cx="12204701" cy="4002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94A5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F2A92-BD3D-E742-9220-AF7ABF42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08" y="1273175"/>
            <a:ext cx="3578432" cy="2174360"/>
          </a:xfrm>
        </p:spPr>
        <p:txBody>
          <a:bodyPr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557CA-A07F-CA4E-AB1A-134387D17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7808" y="3447535"/>
            <a:ext cx="3578432" cy="134036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8103613-465B-CF4C-A944-BAC4B57322D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305300" y="988767"/>
            <a:ext cx="7886700" cy="43223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IPC Image Placeholder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EC18F5-F263-3644-BC6D-1EBB29A135B2}"/>
              </a:ext>
            </a:extLst>
          </p:cNvPr>
          <p:cNvSpPr/>
          <p:nvPr/>
        </p:nvSpPr>
        <p:spPr>
          <a:xfrm>
            <a:off x="11228993" y="6370874"/>
            <a:ext cx="523956" cy="315996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5AD570F-DE5A-5F41-BF13-9D89EC8CE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1712" y="6410819"/>
            <a:ext cx="426259" cy="282210"/>
          </a:xfrm>
          <a:prstGeom prst="rect">
            <a:avLst/>
          </a:prstGeom>
          <a:noFill/>
        </p:spPr>
        <p:txBody>
          <a:bodyPr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852EDC43-5715-4340-B87E-2A4673F2E5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627C3FB-7EC8-BF4D-955C-7D7ECDB60C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00" t="43230" r="63372" b="50000"/>
          <a:stretch/>
        </p:blipFill>
        <p:spPr>
          <a:xfrm>
            <a:off x="11490971" y="6486661"/>
            <a:ext cx="203199" cy="1115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4B9CAF-0478-E943-9FCC-D276D2C8AE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1541" y="6598241"/>
            <a:ext cx="2479971" cy="1094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0485A-3D42-874E-8EED-EC5A3ED38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37717" b="15327"/>
          <a:stretch/>
        </p:blipFill>
        <p:spPr>
          <a:xfrm>
            <a:off x="651804" y="184135"/>
            <a:ext cx="983160" cy="404657"/>
          </a:xfrm>
          <a:prstGeom prst="rect">
            <a:avLst/>
          </a:prstGeom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587325A7-99C5-7E4C-A9FA-EC7498D622D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25100" y="6470370"/>
            <a:ext cx="84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89A9984D-2464-A646-A321-F3B6B794DD14}" type="datetime1">
              <a:rPr lang="en-US" smtClean="0"/>
              <a:t>2/21/2024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B67D15B-0FBB-F949-9EDE-D3FE18F27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78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A99D87-3370-374F-B1EC-8859D38F1B0A}"/>
              </a:ext>
            </a:extLst>
          </p:cNvPr>
          <p:cNvSpPr/>
          <p:nvPr userDrawn="1"/>
        </p:nvSpPr>
        <p:spPr>
          <a:xfrm>
            <a:off x="0" y="-67733"/>
            <a:ext cx="12201940" cy="6948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076A16-E534-D940-B557-6FC39DAC5642}"/>
              </a:ext>
            </a:extLst>
          </p:cNvPr>
          <p:cNvSpPr/>
          <p:nvPr/>
        </p:nvSpPr>
        <p:spPr>
          <a:xfrm>
            <a:off x="0" y="1526800"/>
            <a:ext cx="8610600" cy="47876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6FDD0E-6E7F-3646-B002-0D09ACB02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5617" t="34989" r="35651" b="41447"/>
          <a:stretch/>
        </p:blipFill>
        <p:spPr>
          <a:xfrm>
            <a:off x="0" y="1526800"/>
            <a:ext cx="8610600" cy="4787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0BE807-AD0A-D248-B2B9-EC4701D88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9200"/>
            <a:ext cx="6165297" cy="2744740"/>
          </a:xfrm>
        </p:spPr>
        <p:txBody>
          <a:bodyPr anchor="b">
            <a:noAutofit/>
          </a:bodyPr>
          <a:lstStyle>
            <a:lvl1pPr>
              <a:lnSpc>
                <a:spcPts val="4400"/>
              </a:lnSpc>
              <a:defRPr sz="4200" b="0" spc="-3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29737-A822-7740-A12A-35C6D6CC9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899" y="4653939"/>
            <a:ext cx="6152598" cy="406606"/>
          </a:xfr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A2C1D9-4EF5-4841-B66F-F3DAA2F683FE}"/>
              </a:ext>
            </a:extLst>
          </p:cNvPr>
          <p:cNvSpPr/>
          <p:nvPr/>
        </p:nvSpPr>
        <p:spPr>
          <a:xfrm>
            <a:off x="7361860" y="2257326"/>
            <a:ext cx="4840080" cy="33265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BC4AAF-C5B8-1F46-AFD3-AF9A66119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69" y="441919"/>
            <a:ext cx="2377376" cy="7197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A59D2A3-5440-A34D-85BC-2F959349C7C8}"/>
              </a:ext>
            </a:extLst>
          </p:cNvPr>
          <p:cNvSpPr txBox="1"/>
          <p:nvPr/>
        </p:nvSpPr>
        <p:spPr>
          <a:xfrm>
            <a:off x="10652781" y="5126872"/>
            <a:ext cx="824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90" baseline="0">
                <a:solidFill>
                  <a:schemeClr val="bg1"/>
                </a:solidFill>
              </a:rPr>
              <a:t>ipc.org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174164-4655-9442-AEF9-C2C47D3624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66" t="43175" r="28188" b="48750"/>
          <a:stretch/>
        </p:blipFill>
        <p:spPr>
          <a:xfrm>
            <a:off x="11326289" y="5201222"/>
            <a:ext cx="359400" cy="190926"/>
          </a:xfrm>
          <a:prstGeom prst="rect">
            <a:avLst/>
          </a:prstGeom>
        </p:spPr>
      </p:pic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F3DE10D-69AC-8A4E-A612-6F79D22F1C04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849653" y="779276"/>
            <a:ext cx="3368019" cy="332657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IPC Image Placeholder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119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7B2080-457C-9C4F-A02C-12600C830051}"/>
              </a:ext>
            </a:extLst>
          </p:cNvPr>
          <p:cNvSpPr/>
          <p:nvPr userDrawn="1"/>
        </p:nvSpPr>
        <p:spPr>
          <a:xfrm>
            <a:off x="-9943" y="-45155"/>
            <a:ext cx="12201940" cy="6948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75A5FF-088B-CF46-8982-593E37696FFE}"/>
              </a:ext>
            </a:extLst>
          </p:cNvPr>
          <p:cNvSpPr/>
          <p:nvPr userDrawn="1"/>
        </p:nvSpPr>
        <p:spPr>
          <a:xfrm>
            <a:off x="3797903" y="-44825"/>
            <a:ext cx="8409937" cy="6948310"/>
          </a:xfrm>
          <a:prstGeom prst="rect">
            <a:avLst/>
          </a:prstGeom>
          <a:solidFill>
            <a:srgbClr val="3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076A16-E534-D940-B557-6FC39DAC5642}"/>
              </a:ext>
            </a:extLst>
          </p:cNvPr>
          <p:cNvSpPr/>
          <p:nvPr/>
        </p:nvSpPr>
        <p:spPr>
          <a:xfrm>
            <a:off x="-9943" y="1526800"/>
            <a:ext cx="12201939" cy="3989097"/>
          </a:xfrm>
          <a:prstGeom prst="rect">
            <a:avLst/>
          </a:prstGeom>
          <a:solidFill>
            <a:srgbClr val="007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A97BFE-4044-B647-9CAA-39EFFDAF2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8000"/>
          </a:blip>
          <a:srcRect l="-347" t="48873" r="17188" b="31493"/>
          <a:stretch/>
        </p:blipFill>
        <p:spPr>
          <a:xfrm>
            <a:off x="86648" y="1526800"/>
            <a:ext cx="12192000" cy="3989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0BE807-AD0A-D248-B2B9-EC4701D88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8775"/>
            <a:ext cx="9207500" cy="2754801"/>
          </a:xfrm>
        </p:spPr>
        <p:txBody>
          <a:bodyPr anchor="b">
            <a:noAutofit/>
          </a:bodyPr>
          <a:lstStyle>
            <a:lvl1pPr>
              <a:lnSpc>
                <a:spcPts val="4400"/>
              </a:lnSpc>
              <a:defRPr sz="4200" b="0" spc="-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29737-A822-7740-A12A-35C6D6CC9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898" y="4683434"/>
            <a:ext cx="9207499" cy="472765"/>
          </a:xfr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BC4AAF-C5B8-1F46-AFD3-AF9A66119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69" y="441919"/>
            <a:ext cx="2377376" cy="7197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7EEC40-1E2C-A243-8F06-02E315D2F4FA}"/>
              </a:ext>
            </a:extLst>
          </p:cNvPr>
          <p:cNvSpPr txBox="1"/>
          <p:nvPr userDrawn="1"/>
        </p:nvSpPr>
        <p:spPr>
          <a:xfrm>
            <a:off x="10805181" y="6460372"/>
            <a:ext cx="824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90" baseline="0">
                <a:solidFill>
                  <a:schemeClr val="bg1"/>
                </a:solidFill>
              </a:rPr>
              <a:t>ipc.org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438B08-F29D-E848-8462-08CBC27B9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2278" t="44037" r="28194" b="49193"/>
          <a:stretch/>
        </p:blipFill>
        <p:spPr>
          <a:xfrm>
            <a:off x="11474960" y="6535050"/>
            <a:ext cx="308663" cy="1694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59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7B2080-457C-9C4F-A02C-12600C830051}"/>
              </a:ext>
            </a:extLst>
          </p:cNvPr>
          <p:cNvSpPr/>
          <p:nvPr userDrawn="1"/>
        </p:nvSpPr>
        <p:spPr>
          <a:xfrm>
            <a:off x="-9943" y="-45155"/>
            <a:ext cx="12201940" cy="6948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ED6CC-D3F3-EB47-9C25-2101EED6FC09}"/>
              </a:ext>
            </a:extLst>
          </p:cNvPr>
          <p:cNvSpPr/>
          <p:nvPr userDrawn="1"/>
        </p:nvSpPr>
        <p:spPr>
          <a:xfrm>
            <a:off x="3797903" y="-44825"/>
            <a:ext cx="8409937" cy="6948310"/>
          </a:xfrm>
          <a:prstGeom prst="rect">
            <a:avLst/>
          </a:prstGeom>
          <a:solidFill>
            <a:srgbClr val="3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0301A3-47B8-B24F-BA18-8C6AA08C3799}"/>
              </a:ext>
            </a:extLst>
          </p:cNvPr>
          <p:cNvSpPr/>
          <p:nvPr userDrawn="1"/>
        </p:nvSpPr>
        <p:spPr>
          <a:xfrm>
            <a:off x="-1" y="1526800"/>
            <a:ext cx="12191997" cy="39890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A97BFE-4044-B647-9CAA-39EFFDAF2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8000"/>
          </a:blip>
          <a:srcRect l="-347" t="48873" r="17188" b="31493"/>
          <a:stretch/>
        </p:blipFill>
        <p:spPr>
          <a:xfrm>
            <a:off x="86648" y="1526800"/>
            <a:ext cx="12192000" cy="3989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0BE807-AD0A-D248-B2B9-EC4701D88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8775"/>
            <a:ext cx="9207500" cy="2754801"/>
          </a:xfrm>
        </p:spPr>
        <p:txBody>
          <a:bodyPr anchor="b">
            <a:noAutofit/>
          </a:bodyPr>
          <a:lstStyle>
            <a:lvl1pPr>
              <a:lnSpc>
                <a:spcPts val="4400"/>
              </a:lnSpc>
              <a:defRPr sz="4200" b="0" spc="-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29737-A822-7740-A12A-35C6D6CC9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898" y="4683434"/>
            <a:ext cx="9207499" cy="472765"/>
          </a:xfr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BC4AAF-C5B8-1F46-AFD3-AF9A66119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69" y="441919"/>
            <a:ext cx="2377376" cy="7197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7EEC40-1E2C-A243-8F06-02E315D2F4FA}"/>
              </a:ext>
            </a:extLst>
          </p:cNvPr>
          <p:cNvSpPr txBox="1"/>
          <p:nvPr userDrawn="1"/>
        </p:nvSpPr>
        <p:spPr>
          <a:xfrm>
            <a:off x="10805181" y="6460372"/>
            <a:ext cx="824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90" baseline="0">
                <a:solidFill>
                  <a:schemeClr val="bg1"/>
                </a:solidFill>
              </a:rPr>
              <a:t>ipc.org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438B08-F29D-E848-8462-08CBC27B9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2278" t="44037" r="28194" b="49193"/>
          <a:stretch/>
        </p:blipFill>
        <p:spPr>
          <a:xfrm>
            <a:off x="11474960" y="6535050"/>
            <a:ext cx="308663" cy="1694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3821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7B2080-457C-9C4F-A02C-12600C830051}"/>
              </a:ext>
            </a:extLst>
          </p:cNvPr>
          <p:cNvSpPr/>
          <p:nvPr userDrawn="1"/>
        </p:nvSpPr>
        <p:spPr>
          <a:xfrm>
            <a:off x="-9943" y="-45155"/>
            <a:ext cx="12201940" cy="6948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8448E1-71FE-4F40-B389-70C6CAB213A7}"/>
              </a:ext>
            </a:extLst>
          </p:cNvPr>
          <p:cNvSpPr/>
          <p:nvPr userDrawn="1"/>
        </p:nvSpPr>
        <p:spPr>
          <a:xfrm>
            <a:off x="3797903" y="-44825"/>
            <a:ext cx="8409937" cy="6948310"/>
          </a:xfrm>
          <a:prstGeom prst="rect">
            <a:avLst/>
          </a:prstGeom>
          <a:solidFill>
            <a:srgbClr val="3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6AC3DF-1F6F-0742-A334-D48CEF4A83F9}"/>
              </a:ext>
            </a:extLst>
          </p:cNvPr>
          <p:cNvSpPr/>
          <p:nvPr userDrawn="1"/>
        </p:nvSpPr>
        <p:spPr>
          <a:xfrm>
            <a:off x="-1" y="1526800"/>
            <a:ext cx="12191997" cy="39890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A97BFE-4044-B647-9CAA-39EFFDAF2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8000"/>
          </a:blip>
          <a:srcRect l="-347" t="48873" r="17188" b="31493"/>
          <a:stretch/>
        </p:blipFill>
        <p:spPr>
          <a:xfrm>
            <a:off x="86648" y="1526800"/>
            <a:ext cx="12192000" cy="3989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0BE807-AD0A-D248-B2B9-EC4701D88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8775"/>
            <a:ext cx="9207500" cy="2754801"/>
          </a:xfrm>
        </p:spPr>
        <p:txBody>
          <a:bodyPr anchor="b">
            <a:noAutofit/>
          </a:bodyPr>
          <a:lstStyle>
            <a:lvl1pPr>
              <a:lnSpc>
                <a:spcPts val="4400"/>
              </a:lnSpc>
              <a:defRPr sz="4200" b="0" spc="-3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29737-A822-7740-A12A-35C6D6CC9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898" y="4683434"/>
            <a:ext cx="9207499" cy="472765"/>
          </a:xfr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BC4AAF-C5B8-1F46-AFD3-AF9A66119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69" y="441919"/>
            <a:ext cx="2377376" cy="7197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7EEC40-1E2C-A243-8F06-02E315D2F4FA}"/>
              </a:ext>
            </a:extLst>
          </p:cNvPr>
          <p:cNvSpPr txBox="1"/>
          <p:nvPr userDrawn="1"/>
        </p:nvSpPr>
        <p:spPr>
          <a:xfrm>
            <a:off x="10805181" y="6460372"/>
            <a:ext cx="824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90" baseline="0">
                <a:solidFill>
                  <a:schemeClr val="bg1"/>
                </a:solidFill>
              </a:rPr>
              <a:t>ipc.org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438B08-F29D-E848-8462-08CBC27B9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2278" t="44037" r="28194" b="49193"/>
          <a:stretch/>
        </p:blipFill>
        <p:spPr>
          <a:xfrm>
            <a:off x="11474960" y="6535050"/>
            <a:ext cx="308663" cy="1694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9056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CBD1263-E540-1047-9AB2-1D0A811E30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9569" y="1055391"/>
            <a:ext cx="11196359" cy="5105975"/>
          </a:xfrm>
        </p:spPr>
        <p:txBody>
          <a:bodyPr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2000">
                <a:solidFill>
                  <a:schemeClr val="tx2"/>
                </a:solidFill>
              </a:defRPr>
            </a:lvl1pPr>
            <a:lvl2pPr marL="45720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64008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1600">
                <a:solidFill>
                  <a:schemeClr val="tx2"/>
                </a:solidFill>
              </a:defRPr>
            </a:lvl3pPr>
            <a:lvl4pPr marL="86868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</a:defRPr>
            </a:lvl4pPr>
            <a:lvl5pPr marL="105156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2FB5572-DAAD-1846-A9CA-2F5E438CC0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00" t="43230" r="63372" b="50000"/>
          <a:stretch/>
        </p:blipFill>
        <p:spPr>
          <a:xfrm>
            <a:off x="11490971" y="6486661"/>
            <a:ext cx="203199" cy="111580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069E15BA-21AF-7342-A62D-9F5A63A5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0025" y="6410819"/>
            <a:ext cx="409633" cy="282210"/>
          </a:xfrm>
          <a:prstGeom prst="rect">
            <a:avLst/>
          </a:prstGeom>
          <a:noFill/>
        </p:spPr>
        <p:txBody>
          <a:bodyPr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0F9E79EF-7BDF-8348-B1A4-66C8D6F9D2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B256380-C06F-B040-B566-5A9C9D8E5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5100" y="6470370"/>
            <a:ext cx="84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9A921E7D-6E8D-4041-A7E2-4B88D26BE06A}" type="datetime1">
              <a:rPr lang="en-US" smtClean="0"/>
              <a:t>2/21/2024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F28C58E-12D4-5746-BCC6-AC3C49B2C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FC3A200-7121-8E46-A76A-D2E619CDE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18" y="-50035"/>
            <a:ext cx="10515600" cy="8656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9069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CBD1263-E540-1047-9AB2-1D0A811E30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0518" y="1551484"/>
            <a:ext cx="11195410" cy="4621172"/>
          </a:xfrm>
        </p:spPr>
        <p:txBody>
          <a:bodyPr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2000">
                <a:solidFill>
                  <a:schemeClr val="tx2"/>
                </a:solidFill>
              </a:defRPr>
            </a:lvl1pPr>
            <a:lvl2pPr marL="45720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64008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1600">
                <a:solidFill>
                  <a:schemeClr val="tx2"/>
                </a:solidFill>
              </a:defRPr>
            </a:lvl3pPr>
            <a:lvl4pPr marL="86868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</a:defRPr>
            </a:lvl4pPr>
            <a:lvl5pPr marL="105156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2FB5572-DAAD-1846-A9CA-2F5E438CC0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00" t="43230" r="63372" b="50000"/>
          <a:stretch/>
        </p:blipFill>
        <p:spPr>
          <a:xfrm>
            <a:off x="11490971" y="6486661"/>
            <a:ext cx="203199" cy="111580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069E15BA-21AF-7342-A62D-9F5A63A5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0025" y="6410819"/>
            <a:ext cx="409633" cy="282210"/>
          </a:xfrm>
          <a:prstGeom prst="rect">
            <a:avLst/>
          </a:prstGeom>
          <a:noFill/>
        </p:spPr>
        <p:txBody>
          <a:bodyPr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0F9E79EF-7BDF-8348-B1A4-66C8D6F9D2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42288-B65F-3A44-BFD7-6786244B2B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0850" y="1071563"/>
            <a:ext cx="11158538" cy="382045"/>
          </a:xfrm>
        </p:spPr>
        <p:txBody>
          <a:bodyPr/>
          <a:lstStyle>
            <a:lvl1pPr marL="0" indent="0">
              <a:buNone/>
              <a:defRPr sz="2400">
                <a:solidFill>
                  <a:srgbClr val="0073CF"/>
                </a:solidFill>
                <a:latin typeface="+mj-lt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319FFC1-CD9E-8E41-A6AE-3704BC00D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5100" y="6470370"/>
            <a:ext cx="84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06091581-EADA-314B-B4FD-00660DE17CEB}" type="datetime1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CE31046-F3F6-B748-BFCF-AFDFA9BF9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B86AD9C-B491-3A47-8EE7-5AFBAE7A8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18" y="-50035"/>
            <a:ext cx="10515600" cy="8656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991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CBD1263-E540-1047-9AB2-1D0A811E30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0518" y="1551484"/>
            <a:ext cx="11195410" cy="4621172"/>
          </a:xfrm>
        </p:spPr>
        <p:txBody>
          <a:bodyPr>
            <a:no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2000">
                <a:solidFill>
                  <a:schemeClr val="tx2"/>
                </a:solidFill>
              </a:defRPr>
            </a:lvl1pPr>
            <a:lvl2pPr marL="45720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64008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1600">
                <a:solidFill>
                  <a:schemeClr val="tx2"/>
                </a:solidFill>
              </a:defRPr>
            </a:lvl3pPr>
            <a:lvl4pPr marL="86868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</a:defRPr>
            </a:lvl4pPr>
            <a:lvl5pPr marL="105156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Char char="&gt;"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2FB5572-DAAD-1846-A9CA-2F5E438CC0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00" t="43230" r="63372" b="50000"/>
          <a:stretch/>
        </p:blipFill>
        <p:spPr>
          <a:xfrm>
            <a:off x="11490971" y="6486661"/>
            <a:ext cx="203199" cy="111580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069E15BA-21AF-7342-A62D-9F5A63A5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0025" y="6410819"/>
            <a:ext cx="409633" cy="282210"/>
          </a:xfrm>
          <a:prstGeom prst="rect">
            <a:avLst/>
          </a:prstGeom>
          <a:noFill/>
        </p:spPr>
        <p:txBody>
          <a:bodyPr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0F9E79EF-7BDF-8348-B1A4-66C8D6F9D2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42288-B65F-3A44-BFD7-6786244B2B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0850" y="1071563"/>
            <a:ext cx="11158538" cy="382045"/>
          </a:xfrm>
        </p:spPr>
        <p:txBody>
          <a:bodyPr/>
          <a:lstStyle>
            <a:lvl1pPr marL="0" indent="0">
              <a:buNone/>
              <a:defRPr sz="2400">
                <a:solidFill>
                  <a:srgbClr val="394A58"/>
                </a:solidFill>
                <a:latin typeface="+mj-lt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319FFC1-CD9E-8E41-A6AE-3704BC00D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5100" y="6470370"/>
            <a:ext cx="84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06091581-EADA-314B-B4FD-00660DE17CEB}" type="datetime1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CE31046-F3F6-B748-BFCF-AFDFA9BF9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07D60184-B5C2-4C41-A780-FEF702FDA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18" y="-50035"/>
            <a:ext cx="10515600" cy="8656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640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CBD1263-E540-1047-9AB2-1D0A811E30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0517" y="1055132"/>
            <a:ext cx="11196359" cy="4967882"/>
          </a:xfrm>
        </p:spPr>
        <p:txBody>
          <a:bodyPr>
            <a:noAutofit/>
          </a:bodyPr>
          <a:lstStyle>
            <a:lvl1pPr marL="0" indent="0">
              <a:lnSpc>
                <a:spcPts val="2500"/>
              </a:lnSpc>
              <a:buClr>
                <a:srgbClr val="F0AB00"/>
              </a:buClr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Clr>
                <a:srgbClr val="F0AB00"/>
              </a:buClr>
              <a:buNone/>
              <a:defRPr sz="2000"/>
            </a:lvl2pPr>
            <a:lvl3pPr marL="914400" indent="0">
              <a:buClr>
                <a:srgbClr val="F0AB00"/>
              </a:buClr>
              <a:buNone/>
              <a:defRPr sz="1800"/>
            </a:lvl3pPr>
            <a:lvl4pPr marL="1371600" indent="0">
              <a:buClr>
                <a:srgbClr val="F0AB00"/>
              </a:buClr>
              <a:buNone/>
              <a:defRPr sz="1600"/>
            </a:lvl4pPr>
            <a:lvl5pPr marL="1828800" indent="0">
              <a:buClr>
                <a:srgbClr val="F0AB00"/>
              </a:buClr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54724F4-B260-A445-9E02-16814A400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00" t="43230" r="63372" b="50000"/>
          <a:stretch/>
        </p:blipFill>
        <p:spPr>
          <a:xfrm>
            <a:off x="11490971" y="6486661"/>
            <a:ext cx="203199" cy="111580"/>
          </a:xfrm>
          <a:prstGeom prst="rect">
            <a:avLst/>
          </a:prstGeom>
        </p:spPr>
      </p:pic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D0E102FF-4016-FE4F-8F73-22B0CB4D2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0025" y="6410819"/>
            <a:ext cx="409633" cy="282210"/>
          </a:xfrm>
          <a:prstGeom prst="rect">
            <a:avLst/>
          </a:prstGeom>
          <a:noFill/>
        </p:spPr>
        <p:txBody>
          <a:bodyPr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6D0AE354-AB71-C64B-B571-447E32B28D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D79E429-EAF9-B840-8A09-9D0B264E79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5100" y="6470370"/>
            <a:ext cx="84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FEC7375E-592D-0949-8305-A9951CE7FBBF}" type="datetime1">
              <a:rPr lang="en-US" smtClean="0"/>
              <a:t>2/21/2024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DEE042F-A815-3340-99AA-C4673D1E5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283B1CE-CE50-7C4C-B089-9B7B7024C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18" y="-50035"/>
            <a:ext cx="10515600" cy="8656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576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5DE0E-A4AF-A045-BC96-6E5F099E6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0518" y="1067374"/>
            <a:ext cx="10903282" cy="5122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C194BE-11A1-244A-8E8D-BF9E3CF37211}"/>
              </a:ext>
            </a:extLst>
          </p:cNvPr>
          <p:cNvGrpSpPr/>
          <p:nvPr userDrawn="1"/>
        </p:nvGrpSpPr>
        <p:grpSpPr>
          <a:xfrm>
            <a:off x="0" y="-31757"/>
            <a:ext cx="12192000" cy="865610"/>
            <a:chOff x="0" y="-39018"/>
            <a:chExt cx="12192000" cy="8656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035179-AC97-3042-8B1A-FE7EBBD4141B}"/>
                </a:ext>
              </a:extLst>
            </p:cNvPr>
            <p:cNvSpPr/>
            <p:nvPr userDrawn="1"/>
          </p:nvSpPr>
          <p:spPr>
            <a:xfrm>
              <a:off x="0" y="-17923"/>
              <a:ext cx="12192000" cy="830723"/>
            </a:xfrm>
            <a:prstGeom prst="rect">
              <a:avLst/>
            </a:prstGeom>
            <a:solidFill>
              <a:srgbClr val="F0A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picture containing comb&#10;&#10;Description automatically generated">
              <a:extLst>
                <a:ext uri="{FF2B5EF4-FFF2-40B4-BE49-F238E27FC236}">
                  <a16:creationId xmlns:a16="http://schemas.microsoft.com/office/drawing/2014/main" id="{414329EC-A6BD-2240-B674-639B1F5936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0" cstate="hqprint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93"/>
            <a:stretch/>
          </p:blipFill>
          <p:spPr>
            <a:xfrm>
              <a:off x="254643" y="-6035"/>
              <a:ext cx="11924656" cy="82573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AB0968-0154-224E-B912-2DE8433BA329}"/>
                </a:ext>
              </a:extLst>
            </p:cNvPr>
            <p:cNvSpPr/>
            <p:nvPr userDrawn="1"/>
          </p:nvSpPr>
          <p:spPr>
            <a:xfrm>
              <a:off x="10535729" y="-39018"/>
              <a:ext cx="1205753" cy="865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049ED6-101D-264A-A395-D6D58E860B9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7717" b="15327"/>
            <a:stretch/>
          </p:blipFill>
          <p:spPr>
            <a:xfrm>
              <a:off x="10647025" y="245764"/>
              <a:ext cx="983160" cy="404657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03AAB14-1424-C346-AEE1-DBEF368E689A}"/>
              </a:ext>
            </a:extLst>
          </p:cNvPr>
          <p:cNvSpPr/>
          <p:nvPr userDrawn="1"/>
        </p:nvSpPr>
        <p:spPr>
          <a:xfrm>
            <a:off x="0" y="6488212"/>
            <a:ext cx="12192000" cy="400293"/>
          </a:xfrm>
          <a:prstGeom prst="rect">
            <a:avLst/>
          </a:prstGeom>
          <a:solidFill>
            <a:srgbClr val="394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94A58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B9EFEC-8202-8143-8B17-1FFCEDBA7484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461541" y="6598241"/>
            <a:ext cx="2479971" cy="1094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D2E78B6-57E8-C94D-B132-328A03644687}"/>
              </a:ext>
            </a:extLst>
          </p:cNvPr>
          <p:cNvSpPr/>
          <p:nvPr userDrawn="1"/>
        </p:nvSpPr>
        <p:spPr>
          <a:xfrm>
            <a:off x="11228993" y="6370874"/>
            <a:ext cx="523956" cy="3159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B0EA3B2-6BA3-0643-848A-E57853CCA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00" t="43230" r="63372" b="50000"/>
          <a:stretch/>
        </p:blipFill>
        <p:spPr>
          <a:xfrm>
            <a:off x="11490971" y="6486661"/>
            <a:ext cx="203199" cy="1115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53EBE9-F970-CC41-9D9C-01C3DC4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00" t="43230" r="63372" b="50000"/>
          <a:stretch/>
        </p:blipFill>
        <p:spPr>
          <a:xfrm>
            <a:off x="11490971" y="6486661"/>
            <a:ext cx="203199" cy="111580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ACA146F-DB41-4947-8595-957E9B56C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025" y="6410819"/>
            <a:ext cx="409633" cy="282210"/>
          </a:xfrm>
          <a:prstGeom prst="rect">
            <a:avLst/>
          </a:prstGeom>
          <a:noFill/>
        </p:spPr>
        <p:txBody>
          <a:bodyPr/>
          <a:lstStyle>
            <a:lvl1pPr algn="ctr">
              <a:defRPr sz="1050">
                <a:solidFill>
                  <a:schemeClr val="tx1"/>
                </a:solidFill>
              </a:defRPr>
            </a:lvl1pPr>
          </a:lstStyle>
          <a:p>
            <a:fld id="{2436DED8-B142-B043-A244-E56D7030B5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B5A004-30ED-9249-AB36-A3FD6226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18" y="-50035"/>
            <a:ext cx="10515600" cy="8656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C6F6ABA7-E69F-B84E-AB3B-650834B7D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5100" y="6470370"/>
            <a:ext cx="84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E85A70D-AD2D-7441-A019-A7FC789145FC}" type="datetime1">
              <a:rPr lang="en-US" smtClean="0"/>
              <a:t>2/21/2024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196A2256-488B-2E4B-8429-F91472B67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custDataLst>
      <p:tags r:id="rId19"/>
    </p:custDataLst>
    <p:extLst>
      <p:ext uri="{BB962C8B-B14F-4D97-AF65-F5344CB8AC3E}">
        <p14:creationId xmlns:p14="http://schemas.microsoft.com/office/powerpoint/2010/main" val="295938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99" r:id="rId3"/>
    <p:sldLayoutId id="2147483700" r:id="rId4"/>
    <p:sldLayoutId id="2147483702" r:id="rId5"/>
    <p:sldLayoutId id="2147483693" r:id="rId6"/>
    <p:sldLayoutId id="2147483694" r:id="rId7"/>
    <p:sldLayoutId id="2147483705" r:id="rId8"/>
    <p:sldLayoutId id="2147483695" r:id="rId9"/>
    <p:sldLayoutId id="2147483697" r:id="rId10"/>
    <p:sldLayoutId id="2147483698" r:id="rId11"/>
    <p:sldLayoutId id="2147483689" r:id="rId12"/>
    <p:sldLayoutId id="2147483690" r:id="rId13"/>
    <p:sldLayoutId id="2147483704" r:id="rId14"/>
    <p:sldLayoutId id="2147483691" r:id="rId15"/>
    <p:sldLayoutId id="2147483706" r:id="rId16"/>
    <p:sldLayoutId id="2147483692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0AB00"/>
        </a:buClr>
        <a:buChar char="&gt;"/>
        <a:defRPr sz="2000" kern="1200">
          <a:solidFill>
            <a:srgbClr val="394A58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0AB00"/>
        </a:buClr>
        <a:buFont typeface="Wingdings" pitchFamily="2" charset="2"/>
        <a:buChar char="§"/>
        <a:defRPr sz="1800" kern="1200">
          <a:solidFill>
            <a:srgbClr val="394A58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0AB00"/>
        </a:buClr>
        <a:buChar char="&gt;"/>
        <a:defRPr sz="1600" kern="1200">
          <a:solidFill>
            <a:srgbClr val="394A58"/>
          </a:solidFill>
          <a:latin typeface="+mn-lt"/>
          <a:ea typeface="+mn-ea"/>
          <a:cs typeface="+mn-cs"/>
        </a:defRPr>
      </a:lvl3pPr>
      <a:lvl4pPr marL="86868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0AB00"/>
        </a:buClr>
        <a:buFont typeface="Wingdings" pitchFamily="2" charset="2"/>
        <a:buChar char="§"/>
        <a:defRPr sz="1400" kern="1200">
          <a:solidFill>
            <a:srgbClr val="394A58"/>
          </a:solidFill>
          <a:latin typeface="+mn-lt"/>
          <a:ea typeface="+mn-ea"/>
          <a:cs typeface="+mn-cs"/>
        </a:defRPr>
      </a:lvl4pPr>
      <a:lvl5pPr marL="105156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0AB00"/>
        </a:buClr>
        <a:buChar char="&gt;"/>
        <a:defRPr sz="1200" kern="1200">
          <a:solidFill>
            <a:srgbClr val="394A5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CoreenBlaylock@ipc.or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jpeg"/><Relationship Id="rId4" Type="http://schemas.openxmlformats.org/officeDocument/2006/relationships/hyperlink" Target="mailto:victoriahawkins!@ipc.or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.org/electronics-assembler-apprentice" TargetMode="External"/><Relationship Id="rId2" Type="http://schemas.openxmlformats.org/officeDocument/2006/relationships/hyperlink" Target="https://www.ipc.org/ipc-apprenticeships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file:///C:\Users\BlayCo\Downloads\2023-NAW-Report-FNL-010824-508.pdf" TargetMode="External"/><Relationship Id="rId4" Type="http://schemas.openxmlformats.org/officeDocument/2006/relationships/hyperlink" Target="https://www.ipc.org/workforce-training-apprentice-fund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32A84E-8B76-A84C-88EB-CD94A9A09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898" y="2029329"/>
            <a:ext cx="9207500" cy="2128680"/>
          </a:xfrm>
        </p:spPr>
        <p:txBody>
          <a:bodyPr/>
          <a:lstStyle/>
          <a:p>
            <a:r>
              <a:rPr kumimoji="0" lang="en-US" sz="42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Bold"/>
                <a:ea typeface="+mj-ea"/>
                <a:cs typeface="+mj-cs"/>
              </a:rPr>
              <a:t>Unlocking Funding for IPC’s Registered Apprentice Program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F5DB7A-954F-3C4D-B0D3-82ECD7E94F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February 21, 2024</a:t>
            </a:r>
          </a:p>
        </p:txBody>
      </p:sp>
    </p:spTree>
    <p:extLst>
      <p:ext uri="{BB962C8B-B14F-4D97-AF65-F5344CB8AC3E}">
        <p14:creationId xmlns:p14="http://schemas.microsoft.com/office/powerpoint/2010/main" val="2434304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DCD8331B-CE9B-D989-27C6-086B11E9F68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926871" y="2403374"/>
            <a:ext cx="3013235" cy="3769487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840CA3-37CD-6175-47F5-953E9A7B8696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Cory Blaylock, M.S.S.E</a:t>
            </a:r>
            <a:br>
              <a:rPr lang="en-US"/>
            </a:br>
            <a:r>
              <a:rPr lang="en-US"/>
              <a:t>Director, Workforce Partnerships</a:t>
            </a:r>
            <a:br>
              <a:rPr lang="en-US"/>
            </a:br>
            <a:r>
              <a:rPr lang="en-US">
                <a:hlinkClick r:id="rId3"/>
              </a:rPr>
              <a:t>CoreenBlaylock@ipc.org</a:t>
            </a:r>
            <a:r>
              <a:rPr lang="en-US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29E60D-0846-25F1-2078-7F83DF93A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E354-AB71-C64B-B571-447E32B28D6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EB0C8-6AD0-1F16-A0C5-57B8B8BAA9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EC7375E-592D-0949-8305-A9951CE7FBBF}" type="datetime1">
              <a:rPr lang="en-US" smtClean="0"/>
              <a:t>2/21/2024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9069305-28C2-EB28-A65B-0C50133C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 ~ Contact Information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6F975F-C515-207D-CA92-C6D4094FEC12}"/>
              </a:ext>
            </a:extLst>
          </p:cNvPr>
          <p:cNvSpPr txBox="1"/>
          <p:nvPr/>
        </p:nvSpPr>
        <p:spPr>
          <a:xfrm>
            <a:off x="447020" y="1088819"/>
            <a:ext cx="5051412" cy="1041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15"/>
              </a:spcBef>
            </a:pPr>
            <a:r>
              <a:rPr lang="en-US" sz="2000"/>
              <a:t>Victoria Hawkins, M.A.Ed. </a:t>
            </a:r>
          </a:p>
          <a:p>
            <a:pPr>
              <a:spcBef>
                <a:spcPts val="115"/>
              </a:spcBef>
            </a:pPr>
            <a:r>
              <a:rPr lang="en-US" sz="2000"/>
              <a:t>Director, Workforce Grants and Proposals</a:t>
            </a:r>
          </a:p>
          <a:p>
            <a:pPr>
              <a:spcBef>
                <a:spcPts val="115"/>
              </a:spcBef>
            </a:pPr>
            <a:r>
              <a:rPr lang="en-US" sz="2000">
                <a:hlinkClick r:id="rId4"/>
              </a:rPr>
              <a:t>VictoriaHawkins@ipc.org</a:t>
            </a:r>
            <a:endParaRPr lang="en-US" sz="2000"/>
          </a:p>
        </p:txBody>
      </p:sp>
      <p:pic>
        <p:nvPicPr>
          <p:cNvPr id="6" name="Picture 5" descr="A person in a black suit&#10;&#10;Description automatically generated">
            <a:extLst>
              <a:ext uri="{FF2B5EF4-FFF2-40B4-BE49-F238E27FC236}">
                <a16:creationId xmlns:a16="http://schemas.microsoft.com/office/drawing/2014/main" id="{2F256843-8F95-E5FE-3DCF-CD58218D86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t="8314"/>
          <a:stretch/>
        </p:blipFill>
        <p:spPr>
          <a:xfrm>
            <a:off x="9026062" y="2280492"/>
            <a:ext cx="2848174" cy="3918602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6E4C769-AD62-D393-5B8E-0BCD2629D7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</p:spPr>
        <p:txBody>
          <a:bodyPr/>
          <a:lstStyle/>
          <a:p>
            <a:r>
              <a:rPr kumimoji="0" lang="en-US" sz="1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Regular" panose="02010503030300000000" charset="0"/>
                <a:ea typeface="+mj-ea"/>
                <a:cs typeface="Aeonik Regular" panose="02010503030300000000" charset="0"/>
              </a:rPr>
              <a:t>Unlocking Funding for IPC’s Registered Apprentice Program</a:t>
            </a:r>
            <a:endParaRPr lang="en-US">
              <a:latin typeface="Aeonik Regular" panose="02010503030300000000" charset="0"/>
              <a:cs typeface="Aeonik Regular" panose="020105030303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341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97750C-933B-B949-9EE2-F748477334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8507" y="1319186"/>
            <a:ext cx="5804055" cy="1601266"/>
          </a:xfrm>
        </p:spPr>
        <p:txBody>
          <a:bodyPr/>
          <a:lstStyle/>
          <a:p>
            <a:pPr lvl="1">
              <a:buFont typeface="Wingdings" pitchFamily="2" charset="2"/>
              <a:buChar char="§"/>
            </a:pPr>
            <a:r>
              <a:rPr lang="en-US" sz="2400"/>
              <a:t>Fostering workforce development </a:t>
            </a:r>
            <a:r>
              <a:rPr lang="en-US" sz="2400" b="1" i="1"/>
              <a:t>through registered apprenticeships.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4D8CA-85D7-E141-89B6-BB626E8B8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8349-A7B3-7C46-B289-8B76DA19F17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B7FDA-2E25-8048-ADDD-DEA32A2D7C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E5E219-8238-EB45-9D9F-20A80560E4A9}" type="datetime1">
              <a:rPr lang="en-US" smtClean="0"/>
              <a:t>2/21/2024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974BC4-4E27-564B-B25B-E8AA86979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0" lang="en-US" sz="1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Regular" panose="02010503030300000000" charset="0"/>
                <a:ea typeface="+mj-ea"/>
                <a:cs typeface="Aeonik Regular" panose="02010503030300000000" charset="0"/>
              </a:rPr>
              <a:t>Unlocking Funding for IPC’s Registered Apprentice Program</a:t>
            </a:r>
            <a:endParaRPr lang="en-US">
              <a:latin typeface="Aeonik Regular" panose="02010503030300000000" charset="0"/>
              <a:cs typeface="Aeonik Regular" panose="02010503030300000000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DC5AEA4-1DD2-9C43-BB7B-772C2607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Registered Apprenticeship Overview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C61925D-2A39-7021-495A-6CA840468586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793F5-59C6-7C48-4830-43F5D53D8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787" y="2310230"/>
            <a:ext cx="5903493" cy="2936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4F5BFB3-A544-78C7-9200-953D14B853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3086804"/>
              </p:ext>
            </p:extLst>
          </p:nvPr>
        </p:nvGraphicFramePr>
        <p:xfrm>
          <a:off x="-198074" y="992152"/>
          <a:ext cx="658319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86338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4D8CA-85D7-E141-89B6-BB626E8B8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98349-A7B3-7C46-B289-8B76DA19F17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B7FDA-2E25-8048-ADDD-DEA32A2D7C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E5E219-8238-EB45-9D9F-20A80560E4A9}" type="datetime1">
              <a:rPr lang="en-US" smtClean="0"/>
              <a:t>2/21/2024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DC5AEA4-1DD2-9C43-BB7B-772C2607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IPC’s Registered Apprenticeship Program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C61925D-2A39-7021-495A-6CA840468586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3CC5E9-73B4-36EA-585F-DACC11526C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7978" y="1148009"/>
            <a:ext cx="5718022" cy="4621172"/>
          </a:xfrm>
        </p:spPr>
        <p:txBody>
          <a:bodyPr/>
          <a:lstStyle/>
          <a:p>
            <a:pPr marL="0" indent="0" algn="l">
              <a:buNone/>
            </a:pP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Benefit </a:t>
            </a:r>
            <a:r>
              <a:rPr lang="en-US" b="1" i="1">
                <a:solidFill>
                  <a:srgbClr val="0D0D0D"/>
                </a:solidFill>
                <a:effectLst/>
                <a:latin typeface="Söhne"/>
              </a:rPr>
              <a:t>individuals</a:t>
            </a: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 and </a:t>
            </a:r>
            <a:r>
              <a:rPr lang="en-US" b="1" i="1">
                <a:solidFill>
                  <a:srgbClr val="0D0D0D"/>
                </a:solidFill>
                <a:effectLst/>
                <a:latin typeface="Söhne"/>
              </a:rPr>
              <a:t>organizations</a:t>
            </a: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 within the </a:t>
            </a:r>
            <a:r>
              <a:rPr lang="en-US" b="1" i="1">
                <a:solidFill>
                  <a:srgbClr val="0D0D0D"/>
                </a:solidFill>
                <a:effectLst/>
                <a:latin typeface="Söhne"/>
              </a:rPr>
              <a:t>electronics manufacturing value stream </a:t>
            </a:r>
            <a:r>
              <a:rPr lang="en-US">
                <a:solidFill>
                  <a:srgbClr val="0D0D0D"/>
                </a:solidFill>
                <a:effectLst/>
                <a:latin typeface="Söhne"/>
              </a:rPr>
              <a:t>with</a:t>
            </a:r>
            <a:r>
              <a:rPr lang="en-US" b="1" i="1">
                <a:solidFill>
                  <a:srgbClr val="0D0D0D"/>
                </a:solidFill>
                <a:effectLst/>
                <a:latin typeface="Söhne"/>
              </a:rPr>
              <a:t> </a:t>
            </a:r>
            <a:br>
              <a:rPr lang="en-US" b="1" i="1">
                <a:solidFill>
                  <a:srgbClr val="0D0D0D"/>
                </a:solidFill>
                <a:effectLst/>
                <a:latin typeface="Söhne"/>
              </a:rPr>
            </a:br>
            <a:r>
              <a:rPr lang="en-US" b="1" i="1">
                <a:solidFill>
                  <a:srgbClr val="0D0D0D"/>
                </a:solidFill>
                <a:effectLst/>
                <a:latin typeface="Söhne"/>
              </a:rPr>
              <a:t>US Department of Labor Recognition</a:t>
            </a: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.</a:t>
            </a:r>
          </a:p>
          <a:p>
            <a:pPr marL="0" indent="0">
              <a:buNone/>
            </a:pP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12D785-A03B-04BB-E859-5F1CE34F3BFB}"/>
              </a:ext>
            </a:extLst>
          </p:cNvPr>
          <p:cNvGrpSpPr/>
          <p:nvPr/>
        </p:nvGrpSpPr>
        <p:grpSpPr>
          <a:xfrm>
            <a:off x="6218184" y="1074544"/>
            <a:ext cx="5559575" cy="4327865"/>
            <a:chOff x="6891866" y="1011294"/>
            <a:chExt cx="4933867" cy="38714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3FE5497-9A69-5238-6C23-CCB626F35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908"/>
            <a:stretch/>
          </p:blipFill>
          <p:spPr>
            <a:xfrm>
              <a:off x="6891866" y="1011294"/>
              <a:ext cx="2024614" cy="20348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135806-EEF2-627D-B4DD-D91445994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53400" y="2847879"/>
              <a:ext cx="2172396" cy="20348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EFCCA2-3320-54BA-AE9B-28515B7EC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151"/>
            <a:stretch/>
          </p:blipFill>
          <p:spPr>
            <a:xfrm>
              <a:off x="9764174" y="1114329"/>
              <a:ext cx="2061559" cy="2019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9F9521A-BAC9-7779-D89A-247F0C9DE495}"/>
              </a:ext>
            </a:extLst>
          </p:cNvPr>
          <p:cNvSpPr txBox="1"/>
          <p:nvPr/>
        </p:nvSpPr>
        <p:spPr>
          <a:xfrm>
            <a:off x="6532268" y="5520912"/>
            <a:ext cx="52959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2000" b="0" i="0">
                <a:solidFill>
                  <a:srgbClr val="0D0D0D"/>
                </a:solidFill>
                <a:effectLst/>
                <a:latin typeface="Söhne"/>
              </a:rPr>
              <a:t>Offer specific apprenticeship programs </a:t>
            </a:r>
            <a:r>
              <a:rPr lang="en-US" sz="2000" b="1" i="1">
                <a:solidFill>
                  <a:srgbClr val="0D0D0D"/>
                </a:solidFill>
                <a:effectLst/>
                <a:latin typeface="Söhne"/>
              </a:rPr>
              <a:t>tailored to industry needs.</a:t>
            </a:r>
          </a:p>
        </p:txBody>
      </p:sp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E3A88E5-4E4E-A96F-D58F-91FC9C1E32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4" y="2371124"/>
            <a:ext cx="5681752" cy="3787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E1E42794-D36E-BEC3-807B-3E29FB5D5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</p:spPr>
        <p:txBody>
          <a:bodyPr/>
          <a:lstStyle/>
          <a:p>
            <a:r>
              <a:rPr kumimoji="0" lang="en-US" sz="1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Regular" panose="02010503030300000000" charset="0"/>
                <a:ea typeface="+mj-ea"/>
                <a:cs typeface="Aeonik Regular" panose="02010503030300000000" charset="0"/>
              </a:rPr>
              <a:t>Unlocking Funding for IPC’s Registered Apprentice Program</a:t>
            </a:r>
            <a:endParaRPr lang="en-US">
              <a:latin typeface="Aeonik Regular" panose="02010503030300000000" charset="0"/>
              <a:cs typeface="Aeonik Regular" panose="0201050303030000000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306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A69B3ECF-384A-EF91-06FB-0987AEDC4430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636454053"/>
              </p:ext>
            </p:extLst>
          </p:nvPr>
        </p:nvGraphicFramePr>
        <p:xfrm>
          <a:off x="1324188" y="1657401"/>
          <a:ext cx="9875837" cy="4321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24FF5-029F-25A0-45D6-3B98C9B84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DC43-5715-4340-B87E-2A4673F2E55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F20C2-4C53-DAF8-CD4F-3DAEC9E19C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B51D6B-3893-9B4F-9162-B641A6945709}" type="datetime1">
              <a:rPr lang="en-US" smtClean="0"/>
              <a:t>2/21/2024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A622488-4A57-C89F-DA1C-01FB979E5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Federal, State and Local Funding Landscape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CABE5C-5B18-AE1D-1F75-41B4FF85DFDA}"/>
              </a:ext>
            </a:extLst>
          </p:cNvPr>
          <p:cNvSpPr txBox="1"/>
          <p:nvPr/>
        </p:nvSpPr>
        <p:spPr>
          <a:xfrm>
            <a:off x="450518" y="934870"/>
            <a:ext cx="8496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2400" b="0" i="0">
                <a:solidFill>
                  <a:srgbClr val="0D0D0D"/>
                </a:solidFill>
                <a:effectLst/>
                <a:latin typeface="Söhne"/>
              </a:rPr>
              <a:t>Providing </a:t>
            </a:r>
            <a:r>
              <a:rPr lang="en-US" sz="2400" b="1" i="1">
                <a:solidFill>
                  <a:srgbClr val="0D0D0D"/>
                </a:solidFill>
                <a:effectLst/>
                <a:latin typeface="Söhne"/>
              </a:rPr>
              <a:t>resources</a:t>
            </a:r>
            <a:r>
              <a:rPr lang="en-US" sz="2400" b="0" i="0">
                <a:solidFill>
                  <a:srgbClr val="0D0D0D"/>
                </a:solidFill>
                <a:effectLst/>
                <a:latin typeface="Söhne"/>
              </a:rPr>
              <a:t> for skills development and workforce training</a:t>
            </a:r>
            <a:endParaRPr lang="en-US" sz="2400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08FF177A-B88B-78AA-44B7-64EC6802F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</p:spPr>
        <p:txBody>
          <a:bodyPr/>
          <a:lstStyle/>
          <a:p>
            <a:r>
              <a:rPr kumimoji="0" lang="en-US" sz="1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Regular" panose="02010503030300000000" charset="0"/>
                <a:ea typeface="+mj-ea"/>
                <a:cs typeface="Aeonik Regular" panose="02010503030300000000" charset="0"/>
              </a:rPr>
              <a:t>Unlocking Funding for IPC’s Registered Apprentice Program</a:t>
            </a:r>
            <a:endParaRPr lang="en-US">
              <a:latin typeface="Aeonik Regular" panose="02010503030300000000" charset="0"/>
              <a:cs typeface="Aeonik Regular" panose="020105030303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406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77191F-14B2-53F4-96FA-996CC204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E79EF-7BDF-8348-B1A4-66C8D6F9D2E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0C198-4831-8C97-025F-0E8AD9C477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921E7D-6E8D-4041-A7E2-4B88D26BE06A}" type="datetime1">
              <a:rPr lang="en-US" smtClean="0"/>
              <a:t>2/21/2024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800C38-14E4-2DBD-A86E-98E725318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Eligible Provider Training List Status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D523A-07C1-B7C2-E180-441553170099}"/>
              </a:ext>
            </a:extLst>
          </p:cNvPr>
          <p:cNvSpPr txBox="1"/>
          <p:nvPr/>
        </p:nvSpPr>
        <p:spPr>
          <a:xfrm>
            <a:off x="8740254" y="2408830"/>
            <a:ext cx="2703394" cy="231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1" i="0" u="none" strike="noStrike">
                <a:solidFill>
                  <a:srgbClr val="000000"/>
                </a:solidFill>
                <a:effectLst/>
                <a:latin typeface="Aeonik Regular" panose="02010503030300000000" charset="0"/>
              </a:rPr>
              <a:t>IPC Registered Apprenticeship on state ETPL </a:t>
            </a:r>
            <a:r>
              <a:rPr lang="en-US" sz="1800" b="0" i="0">
                <a:solidFill>
                  <a:srgbClr val="808080"/>
                </a:solidFill>
                <a:effectLst/>
                <a:latin typeface="Aeonik Regular" panose="02010503030300000000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>
                <a:solidFill>
                  <a:srgbClr val="808080"/>
                </a:solidFill>
                <a:effectLst/>
                <a:latin typeface="Aeonik Regular" panose="02010503030300000000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1" i="0" u="none" strike="noStrike">
                <a:solidFill>
                  <a:srgbClr val="000000"/>
                </a:solidFill>
                <a:effectLst/>
                <a:latin typeface="Aeonik Regular" panose="02010503030300000000" charset="0"/>
              </a:rPr>
              <a:t>Coordinating addition of IPC Registered Apprenticeship on state ETPL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6A5A71-F9E8-4C1F-E61B-E08B7F2DC091}"/>
              </a:ext>
            </a:extLst>
          </p:cNvPr>
          <p:cNvSpPr/>
          <p:nvPr/>
        </p:nvSpPr>
        <p:spPr>
          <a:xfrm>
            <a:off x="8290669" y="2830129"/>
            <a:ext cx="373733" cy="365228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2EDAE6-0AD2-94CC-4D4A-3FAFA53C5CD2}"/>
              </a:ext>
            </a:extLst>
          </p:cNvPr>
          <p:cNvSpPr/>
          <p:nvPr/>
        </p:nvSpPr>
        <p:spPr>
          <a:xfrm>
            <a:off x="8290668" y="3662644"/>
            <a:ext cx="373733" cy="365228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Content Placeholder 10" descr="A map of the united states&#10;&#10;Description automatically generated">
            <a:extLst>
              <a:ext uri="{FF2B5EF4-FFF2-40B4-BE49-F238E27FC236}">
                <a16:creationId xmlns:a16="http://schemas.microsoft.com/office/drawing/2014/main" id="{B227D881-68AA-6886-CE49-8F1F38D78C8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624" y="864788"/>
            <a:ext cx="8530703" cy="5687136"/>
          </a:xfrm>
        </p:spPr>
      </p:pic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441143E3-FE2C-4632-09B4-AAE923CB3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</p:spPr>
        <p:txBody>
          <a:bodyPr/>
          <a:lstStyle/>
          <a:p>
            <a:r>
              <a:rPr kumimoji="0" lang="en-US" sz="1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Regular" panose="02010503030300000000" charset="0"/>
                <a:ea typeface="+mj-ea"/>
                <a:cs typeface="Aeonik Regular" panose="02010503030300000000" charset="0"/>
              </a:rPr>
              <a:t>Unlocking Funding for IPC’s Registered Apprentice Program</a:t>
            </a:r>
            <a:endParaRPr lang="en-US">
              <a:latin typeface="Aeonik Regular" panose="02010503030300000000" charset="0"/>
              <a:cs typeface="Aeonik Regular" panose="020105030303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12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5D2476-0CFD-D8CD-6C99-FAD78740D59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18861" y="4707969"/>
            <a:ext cx="5493084" cy="5110275"/>
          </a:xfrm>
        </p:spPr>
        <p:txBody>
          <a:bodyPr/>
          <a:lstStyle/>
          <a:p>
            <a:r>
              <a:rPr lang="en-US" sz="2400" b="0" i="0">
                <a:solidFill>
                  <a:srgbClr val="0D0D0D"/>
                </a:solidFill>
                <a:effectLst/>
                <a:latin typeface="Söhne"/>
              </a:rPr>
              <a:t>Offering guidance and resources for successful program development</a:t>
            </a:r>
            <a:endParaRPr lang="en-US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10916-4E85-876E-6CF5-73DBD27EFE3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2400" b="0" i="0">
                <a:solidFill>
                  <a:srgbClr val="0D0D0D"/>
                </a:solidFill>
                <a:effectLst/>
                <a:latin typeface="Söhne"/>
              </a:rPr>
              <a:t>Supporting employers in implementing and sustaining apprenticeship initiatives</a:t>
            </a: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184B8-ADB5-8BB4-313D-C553A3A15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DC43-5715-4340-B87E-2A4673F2E55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03F93-837C-90E0-D80B-8B86E8134B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B51D6B-3893-9B4F-9162-B641A6945709}" type="datetime1">
              <a:rPr lang="en-US" smtClean="0"/>
              <a:t>2/21/2024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029A0A6-3596-0CB8-D110-7A9AFE93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Assistance for Employers</a:t>
            </a:r>
          </a:p>
        </p:txBody>
      </p:sp>
      <p:pic>
        <p:nvPicPr>
          <p:cNvPr id="2050" name="Picture 2" descr="Institute for American Apprenticeships at Vermont HITEC">
            <a:extLst>
              <a:ext uri="{FF2B5EF4-FFF2-40B4-BE49-F238E27FC236}">
                <a16:creationId xmlns:a16="http://schemas.microsoft.com/office/drawing/2014/main" id="{BD358B89-EB90-CFAF-459C-C2E8EFBDC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135" y="5174697"/>
            <a:ext cx="2454685" cy="88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B5973B-549C-634A-20F7-DB8789E588AE}"/>
              </a:ext>
            </a:extLst>
          </p:cNvPr>
          <p:cNvSpPr txBox="1"/>
          <p:nvPr/>
        </p:nvSpPr>
        <p:spPr>
          <a:xfrm>
            <a:off x="682582" y="1849216"/>
            <a:ext cx="5270223" cy="2358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ts val="2974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160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Incentive funding opportunity for first-time program launches on a per apprentice basis. </a:t>
            </a:r>
            <a:br>
              <a:rPr lang="en-US" sz="160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60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grant provides </a:t>
            </a:r>
            <a:r>
              <a:rPr lang="en-US" sz="1600" b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$375 per apprentice</a:t>
            </a:r>
            <a:r>
              <a:rPr lang="en-US" sz="160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pPr marL="800100" lvl="1" indent="-342900">
              <a:lnSpc>
                <a:spcPts val="2974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sz="160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second grant provides full RTI </a:t>
            </a:r>
            <a:r>
              <a:rPr lang="en-US" sz="160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costs</a:t>
            </a:r>
            <a:r>
              <a:rPr lang="en-US" sz="160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equal to </a:t>
            </a:r>
            <a:r>
              <a:rPr lang="en-US" sz="1600" b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$500 for each apprentice</a:t>
            </a:r>
            <a:r>
              <a:rPr lang="en-US" sz="160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 </a:t>
            </a:r>
            <a:r>
              <a:rPr lang="en-US" sz="1600" i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This has a very limited window (through </a:t>
            </a:r>
            <a:r>
              <a:rPr lang="en-US" sz="1600" i="1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May</a:t>
            </a:r>
            <a:r>
              <a:rPr lang="en-US" sz="1600" i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).</a:t>
            </a:r>
            <a:endParaRPr lang="en-US" sz="1600" i="1" spc="39">
              <a:solidFill>
                <a:srgbClr val="495C6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BB7DC1-8298-4114-8D2C-E5166EF6159D}"/>
              </a:ext>
            </a:extLst>
          </p:cNvPr>
          <p:cNvSpPr txBox="1"/>
          <p:nvPr/>
        </p:nvSpPr>
        <p:spPr>
          <a:xfrm>
            <a:off x="-112294" y="4227107"/>
            <a:ext cx="6208294" cy="441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ts val="2974"/>
              </a:lnSpc>
              <a:spcBef>
                <a:spcPct val="0"/>
              </a:spcBef>
            </a:pPr>
            <a:r>
              <a:rPr lang="en-US" sz="1800" b="1" u="sng" spc="39">
                <a:solidFill>
                  <a:srgbClr val="495C6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These opportunities can be braided.</a:t>
            </a:r>
            <a:endParaRPr lang="en-US" sz="1800" b="1" u="sng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52" name="Picture 4" descr="IPC International, Inc.">
            <a:extLst>
              <a:ext uri="{FF2B5EF4-FFF2-40B4-BE49-F238E27FC236}">
                <a16:creationId xmlns:a16="http://schemas.microsoft.com/office/drawing/2014/main" id="{64B1DBFE-92D8-BA27-D5E5-25082899F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24" y="5246794"/>
            <a:ext cx="2972226" cy="69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6193D0-7ABF-EAA1-BA5D-B599E59A5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861" y="1308514"/>
            <a:ext cx="5488850" cy="3216690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48C2731-F45F-0116-53BF-89167B7EB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</p:spPr>
        <p:txBody>
          <a:bodyPr/>
          <a:lstStyle/>
          <a:p>
            <a:r>
              <a:rPr kumimoji="0" lang="en-US" sz="1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Regular" panose="02010503030300000000" charset="0"/>
                <a:ea typeface="+mj-ea"/>
                <a:cs typeface="Aeonik Regular" panose="02010503030300000000" charset="0"/>
              </a:rPr>
              <a:t>Unlocking Funding for IPC’s Registered Apprentice Program</a:t>
            </a:r>
            <a:endParaRPr lang="en-US">
              <a:latin typeface="Aeonik Regular" panose="02010503030300000000" charset="0"/>
              <a:cs typeface="Aeonik Regular" panose="020105030303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85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1F056-578D-1D41-A545-5344AF405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DC43-5715-4340-B87E-2A4673F2E55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A4E38-7502-2A30-D908-DCB4547A45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B51D6B-3893-9B4F-9162-B641A6945709}" type="datetime1">
              <a:rPr lang="en-US" smtClean="0"/>
              <a:t>2/21/2024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39E24F-2573-CD49-F596-6BA04A913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IPC’s Impact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FE9D9E-6CD0-4646-AA9A-A85494704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917" y="1888958"/>
            <a:ext cx="6037473" cy="3471055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75943C79-C9F2-BF1A-F860-CF237F18CA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1191922"/>
              </p:ext>
            </p:extLst>
          </p:nvPr>
        </p:nvGraphicFramePr>
        <p:xfrm>
          <a:off x="148116" y="882003"/>
          <a:ext cx="570184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0C6E885D-6849-4C4E-C271-7D1D8D22B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</p:spPr>
        <p:txBody>
          <a:bodyPr/>
          <a:lstStyle/>
          <a:p>
            <a:r>
              <a:rPr kumimoji="0" lang="en-US" sz="1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Regular" panose="02010503030300000000" charset="0"/>
                <a:ea typeface="+mj-ea"/>
                <a:cs typeface="Aeonik Regular" panose="02010503030300000000" charset="0"/>
              </a:rPr>
              <a:t>Unlocking Funding for IPC’s Registered Apprentice Program</a:t>
            </a:r>
            <a:endParaRPr lang="en-US">
              <a:latin typeface="Aeonik Regular" panose="02010503030300000000" charset="0"/>
              <a:cs typeface="Aeonik Regular" panose="020105030303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597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C40BE2-CB8B-F5ED-0C79-46ECD91F388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What burning questions or insightful reflections do you have about the presentation that can spark a vibrant discussion?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ABA5E-F11E-F71C-2E62-D55C5E53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DC43-5715-4340-B87E-2A4673F2E55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E6004-03C2-CBFB-9136-E880899079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B51D6B-3893-9B4F-9162-B641A6945709}" type="datetime1">
              <a:rPr lang="en-US" smtClean="0"/>
              <a:t>2/21/2024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711009A-3DF5-16DA-C6EA-43512B0CE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and Answers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203838-6C3E-E30D-B77D-304FC282B632}"/>
              </a:ext>
            </a:extLst>
          </p:cNvPr>
          <p:cNvGrpSpPr/>
          <p:nvPr/>
        </p:nvGrpSpPr>
        <p:grpSpPr>
          <a:xfrm>
            <a:off x="3497600" y="1579552"/>
            <a:ext cx="4421436" cy="3698896"/>
            <a:chOff x="3117773" y="1762699"/>
            <a:chExt cx="4421436" cy="3698896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37210D4A-AA36-82AA-42C5-5FA4B8BB5CC3}"/>
                </a:ext>
              </a:extLst>
            </p:cNvPr>
            <p:cNvSpPr/>
            <p:nvPr/>
          </p:nvSpPr>
          <p:spPr>
            <a:xfrm>
              <a:off x="3117773" y="1762699"/>
              <a:ext cx="2886419" cy="2544896"/>
            </a:xfrm>
            <a:prstGeom prst="wedgeEllipseCallout">
              <a:avLst>
                <a:gd name="adj1" fmla="val -46787"/>
                <a:gd name="adj2" fmla="val 50379"/>
              </a:avLst>
            </a:prstGeom>
            <a:noFill/>
            <a:ln w="76200">
              <a:solidFill>
                <a:srgbClr val="F0AB00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>
                  <a:solidFill>
                    <a:schemeClr val="tx1"/>
                  </a:solidFill>
                </a:rPr>
                <a:t>✓</a:t>
              </a:r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9CB4117C-4B0F-183E-DE65-5BE2D9790B27}"/>
                </a:ext>
              </a:extLst>
            </p:cNvPr>
            <p:cNvSpPr/>
            <p:nvPr/>
          </p:nvSpPr>
          <p:spPr>
            <a:xfrm>
              <a:off x="4652790" y="2916699"/>
              <a:ext cx="2886419" cy="2544896"/>
            </a:xfrm>
            <a:prstGeom prst="wedgeEllipseCallout">
              <a:avLst>
                <a:gd name="adj1" fmla="val 48633"/>
                <a:gd name="adj2" fmla="val 47781"/>
              </a:avLst>
            </a:prstGeom>
            <a:solidFill>
              <a:schemeClr val="bg1"/>
            </a:solidFill>
            <a:ln w="76200">
              <a:solidFill>
                <a:srgbClr val="F0AB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schemeClr val="tx1"/>
                  </a:solidFill>
                </a:rPr>
                <a:t>?</a:t>
              </a:r>
              <a:endParaRPr lang="en-US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2CA3428C-D3E6-C874-5769-4F0FC10BE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</p:spPr>
        <p:txBody>
          <a:bodyPr/>
          <a:lstStyle/>
          <a:p>
            <a:r>
              <a:rPr kumimoji="0" lang="en-US" sz="1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Regular" panose="02010503030300000000" charset="0"/>
                <a:ea typeface="+mj-ea"/>
                <a:cs typeface="Aeonik Regular" panose="02010503030300000000" charset="0"/>
              </a:rPr>
              <a:t>Unlocking Funding for IPC’s Registered Apprentice Program</a:t>
            </a:r>
            <a:endParaRPr lang="en-US">
              <a:latin typeface="Aeonik Regular" panose="02010503030300000000" charset="0"/>
              <a:cs typeface="Aeonik Regular" panose="020105030303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63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C40BE2-CB8B-F5ED-0C79-46ECD91F388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General Apprenticeships: </a:t>
            </a:r>
          </a:p>
          <a:p>
            <a:pPr marL="0" indent="0">
              <a:buNone/>
            </a:pPr>
            <a:r>
              <a:rPr lang="en-US">
                <a:hlinkClick r:id="rId2"/>
              </a:rPr>
              <a:t>https://www.ipc.org/ipc-apprenticeships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Electronics Assembler Apprentice Program: </a:t>
            </a:r>
          </a:p>
          <a:p>
            <a:pPr marL="0" indent="0">
              <a:buNone/>
            </a:pPr>
            <a:r>
              <a:rPr lang="en-US">
                <a:hlinkClick r:id="rId3"/>
              </a:rPr>
              <a:t>https://www.ipc.org/electronics-assembler-apprentice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Funding: </a:t>
            </a:r>
          </a:p>
          <a:p>
            <a:pPr marL="0" indent="0">
              <a:buNone/>
            </a:pPr>
            <a:r>
              <a:rPr lang="en-US">
                <a:hlinkClick r:id="rId4"/>
              </a:rPr>
              <a:t>https://www.ipc.org/workforce-training-apprentice-funding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National Apprenticeship Week 2023 Report:</a:t>
            </a:r>
          </a:p>
          <a:p>
            <a:pPr marL="0" indent="0">
              <a:buNone/>
            </a:pPr>
            <a:r>
              <a:rPr lang="en-US">
                <a:hlinkClick r:id="rId5"/>
              </a:rPr>
              <a:t>2023-NAW-Report-FNL-010824-508.pdf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ABA5E-F11E-F71C-2E62-D55C5E53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DC43-5715-4340-B87E-2A4673F2E55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E6004-03C2-CBFB-9136-E880899079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B51D6B-3893-9B4F-9162-B641A6945709}" type="datetime1">
              <a:rPr lang="en-US" smtClean="0"/>
              <a:t>2/21/2024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711009A-3DF5-16DA-C6EA-43512B0CE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 More Information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D71940-C31F-15AF-BA4D-0B619ADA9A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4576"/>
            <a:ext cx="4114800" cy="365125"/>
          </a:xfrm>
        </p:spPr>
        <p:txBody>
          <a:bodyPr/>
          <a:lstStyle/>
          <a:p>
            <a:r>
              <a:rPr kumimoji="0" lang="en-US" sz="10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Regular" panose="02010503030300000000" charset="0"/>
                <a:ea typeface="+mj-ea"/>
                <a:cs typeface="Aeonik Regular" panose="02010503030300000000" charset="0"/>
              </a:rPr>
              <a:t>Unlocking Funding for IPC’s Registered Apprentice Program</a:t>
            </a:r>
            <a:endParaRPr lang="en-US">
              <a:latin typeface="Aeonik Regular" panose="02010503030300000000" charset="0"/>
              <a:cs typeface="Aeonik Regular" panose="020105030303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6354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IPC REBRAND THEME" val="Yw1YG5zf"/>
  <p:tag name="ARTICULATE_PROJECT_OPEN" val="0"/>
  <p:tag name="ARTICULATE_SLIDE_COUNT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IPC Rebrand Theme">
  <a:themeElements>
    <a:clrScheme name="NEW IPC Brand Colors">
      <a:dk1>
        <a:srgbClr val="000000"/>
      </a:dk1>
      <a:lt1>
        <a:srgbClr val="FFFFFF"/>
      </a:lt1>
      <a:dk2>
        <a:srgbClr val="394A58"/>
      </a:dk2>
      <a:lt2>
        <a:srgbClr val="FFFFFF"/>
      </a:lt2>
      <a:accent1>
        <a:srgbClr val="0074CF"/>
      </a:accent1>
      <a:accent2>
        <a:srgbClr val="E98300"/>
      </a:accent2>
      <a:accent3>
        <a:srgbClr val="00B299"/>
      </a:accent3>
      <a:accent4>
        <a:srgbClr val="F0AB00"/>
      </a:accent4>
      <a:accent5>
        <a:srgbClr val="009B3A"/>
      </a:accent5>
      <a:accent6>
        <a:srgbClr val="8D248D"/>
      </a:accent6>
      <a:hlink>
        <a:srgbClr val="0073CF"/>
      </a:hlink>
      <a:folHlink>
        <a:srgbClr val="394957"/>
      </a:folHlink>
    </a:clrScheme>
    <a:fontScheme name="Custom 69">
      <a:majorFont>
        <a:latin typeface="Aeonik Bold"/>
        <a:ea typeface=""/>
        <a:cs typeface=""/>
      </a:majorFont>
      <a:minorFont>
        <a:latin typeface="Aeonik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PC Brand PowerPoint Template Lite Version" id="{197F9542-0441-684C-808E-7AC95A7C89AA}" vid="{6D804E11-AA29-0046-9E78-367077A681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06BE97C984DD409C1D2CAEBADE5F33" ma:contentTypeVersion="17" ma:contentTypeDescription="Create a new document." ma:contentTypeScope="" ma:versionID="424913f73ad815092de05a96dd1601d4">
  <xsd:schema xmlns:xsd="http://www.w3.org/2001/XMLSchema" xmlns:xs="http://www.w3.org/2001/XMLSchema" xmlns:p="http://schemas.microsoft.com/office/2006/metadata/properties" xmlns:ns2="6745627d-5036-4253-be70-ee516aa74033" xmlns:ns3="afa0c14a-49d9-407a-bd81-228aace08e4f" xmlns:ns4="294d23db-66f6-4498-9dd5-c31700817c32" targetNamespace="http://schemas.microsoft.com/office/2006/metadata/properties" ma:root="true" ma:fieldsID="dbe5b336509e2ff6023e711719338ec3" ns2:_="" ns3:_="" ns4:_="">
    <xsd:import namespace="6745627d-5036-4253-be70-ee516aa74033"/>
    <xsd:import namespace="afa0c14a-49d9-407a-bd81-228aace08e4f"/>
    <xsd:import namespace="294d23db-66f6-4498-9dd5-c31700817c3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ingHintHash" minOccurs="0"/>
                <xsd:element ref="ns2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bjectDetectorVersions" minOccurs="0"/>
                <xsd:element ref="ns4:lcf76f155ced4ddcb4097134ff3c332f" minOccurs="0"/>
                <xsd:element ref="ns2:TaxCatchAll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45627d-5036-4253-be70-ee516aa7403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d1d0ff5-2b04-47dc-84ce-fcfffed6e949}" ma:internalName="TaxCatchAll" ma:showField="CatchAllData" ma:web="6745627d-5036-4253-be70-ee516aa740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a0c14a-49d9-407a-bd81-228aace08e4f" elementFormDefault="qualified">
    <xsd:import namespace="http://schemas.microsoft.com/office/2006/documentManagement/types"/>
    <xsd:import namespace="http://schemas.microsoft.com/office/infopath/2007/PartnerControls"/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d23db-66f6-4498-9dd5-c31700817c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ad7a08-944e-4e36-a602-2a56e5b635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4d23db-66f6-4498-9dd5-c31700817c32">
      <Terms xmlns="http://schemas.microsoft.com/office/infopath/2007/PartnerControls"/>
    </lcf76f155ced4ddcb4097134ff3c332f>
    <TaxCatchAll xmlns="6745627d-5036-4253-be70-ee516aa74033" xsi:nil="true"/>
  </documentManagement>
</p:properties>
</file>

<file path=customXml/itemProps1.xml><?xml version="1.0" encoding="utf-8"?>
<ds:datastoreItem xmlns:ds="http://schemas.openxmlformats.org/officeDocument/2006/customXml" ds:itemID="{4C9A290F-85E9-4A65-8FC9-EAA3C0AA9FBB}">
  <ds:schemaRefs>
    <ds:schemaRef ds:uri="294d23db-66f6-4498-9dd5-c31700817c32"/>
    <ds:schemaRef ds:uri="6745627d-5036-4253-be70-ee516aa74033"/>
    <ds:schemaRef ds:uri="afa0c14a-49d9-407a-bd81-228aace08e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A87B3A4-CF74-4E82-9115-18A9604597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269A63-76B7-44CE-A68B-C9C68BF0FAEB}">
  <ds:schemaRefs>
    <ds:schemaRef ds:uri="294d23db-66f6-4498-9dd5-c31700817c32"/>
    <ds:schemaRef ds:uri="6745627d-5036-4253-be70-ee516aa74033"/>
    <ds:schemaRef ds:uri="afa0c14a-49d9-407a-bd81-228aace08e4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506</Words>
  <Application>Microsoft Office PowerPoint</Application>
  <PresentationFormat>Widescreen</PresentationFormat>
  <Paragraphs>84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Aeonik Bold</vt:lpstr>
      <vt:lpstr>Aeonik Regular</vt:lpstr>
      <vt:lpstr>Calibri</vt:lpstr>
      <vt:lpstr>Segoe UI</vt:lpstr>
      <vt:lpstr>IPC Rebrand Theme</vt:lpstr>
      <vt:lpstr>Unlocking Funding for IPC’s Registered Apprentice Program</vt:lpstr>
      <vt:lpstr>A Registered Apprenticeship Overview</vt:lpstr>
      <vt:lpstr>IPC’s Registered Apprenticeship Program</vt:lpstr>
      <vt:lpstr>Federal, State and Local Funding Landscape</vt:lpstr>
      <vt:lpstr>Eligible Provider Training List Status</vt:lpstr>
      <vt:lpstr>Technical Assistance for Employers</vt:lpstr>
      <vt:lpstr>IPC’s Impact</vt:lpstr>
      <vt:lpstr>Questions and Answers</vt:lpstr>
      <vt:lpstr>For More Information</vt:lpstr>
      <vt:lpstr>Next Steps ~ 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Title Slide Title Goes Here Nice and Big.</dc:title>
  <dc:creator>Cheryl Peaslee</dc:creator>
  <cp:lastModifiedBy>Victoria Hawkins</cp:lastModifiedBy>
  <cp:revision>1</cp:revision>
  <dcterms:created xsi:type="dcterms:W3CDTF">2020-05-22T20:40:52Z</dcterms:created>
  <dcterms:modified xsi:type="dcterms:W3CDTF">2024-02-21T14:51:33Z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06CCC33B-5D35-4749-9262-95E5128E443E</vt:lpwstr>
  </property>
  <property fmtid="{D5CDD505-2E9C-101B-9397-08002B2CF9AE}" pid="3" name="ArticulatePath">
    <vt:lpwstr>https://d.docs.live.net/bfdbf960b5fc32c3/02. aPresentation/01. Current Clients/01. Purnendu (Upwork)/65. Cheryl Peaslee/19-IPC-042 IPC Template Light V1.0</vt:lpwstr>
  </property>
  <property fmtid="{D5CDD505-2E9C-101B-9397-08002B2CF9AE}" pid="4" name="ContentTypeId">
    <vt:lpwstr>0x0101002506BE97C984DD409C1D2CAEBADE5F33</vt:lpwstr>
  </property>
  <property fmtid="{D5CDD505-2E9C-101B-9397-08002B2CF9AE}" pid="5" name="MediaServiceImageTags">
    <vt:lpwstr/>
  </property>
</Properties>
</file>