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82" r:id="rId4"/>
  </p:sldMasterIdLst>
  <p:notesMasterIdLst>
    <p:notesMasterId r:id="rId16"/>
  </p:notesMasterIdLst>
  <p:sldIdLst>
    <p:sldId id="258" r:id="rId5"/>
    <p:sldId id="282" r:id="rId6"/>
    <p:sldId id="310" r:id="rId7"/>
    <p:sldId id="333" r:id="rId8"/>
    <p:sldId id="330" r:id="rId9"/>
    <p:sldId id="312" r:id="rId10"/>
    <p:sldId id="328" r:id="rId11"/>
    <p:sldId id="290" r:id="rId12"/>
    <p:sldId id="331" r:id="rId13"/>
    <p:sldId id="332" r:id="rId14"/>
    <p:sldId id="319" r:id="rId15"/>
  </p:sldIdLst>
  <p:sldSz cx="12192000" cy="6858000"/>
  <p:notesSz cx="6858000" cy="9144000"/>
  <p:embeddedFontLst>
    <p:embeddedFont>
      <p:font typeface="Aeonik Bold" panose="02010503030300000000" charset="0"/>
      <p:bold r:id="rId17"/>
      <p:italic r:id="rId18"/>
      <p:boldItalic r:id="rId19"/>
    </p:embeddedFont>
    <p:embeddedFont>
      <p:font typeface="Aeonik Regular" panose="02010503030300000000" charset="0"/>
      <p:regular r:id="rId20"/>
      <p:bold r:id="rId21"/>
      <p:italic r:id="rId22"/>
      <p:boldItalic r:id="rId23"/>
    </p:embeddedFont>
    <p:embeddedFont>
      <p:font typeface="Calibri" panose="020F0502020204030204" pitchFamily="34" charset="0"/>
      <p:regular r:id="rId24"/>
      <p:bold r:id="rId25"/>
      <p:italic r:id="rId26"/>
      <p:bold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initials="K" lastIdx="9" clrIdx="0">
    <p:extLst>
      <p:ext uri="{19B8F6BF-5375-455C-9EA6-DF929625EA0E}">
        <p15:presenceInfo xmlns:p15="http://schemas.microsoft.com/office/powerpoint/2012/main" userId="S::macmka@ipc.org::7f4ad934-0038-465f-9fa4-ca36a4e4a1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300"/>
    <a:srgbClr val="00FFCC"/>
    <a:srgbClr val="8E258D"/>
    <a:srgbClr val="FF9900"/>
    <a:srgbClr val="FFFFFF"/>
    <a:srgbClr val="F0AB00"/>
    <a:srgbClr val="394A58"/>
    <a:srgbClr val="009B3A"/>
    <a:srgbClr val="F8B900"/>
    <a:srgbClr val="00B2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83274" autoAdjust="0"/>
  </p:normalViewPr>
  <p:slideViewPr>
    <p:cSldViewPr snapToGrid="0" snapToObjects="1" showGuides="1">
      <p:cViewPr>
        <p:scale>
          <a:sx n="125" d="100"/>
          <a:sy n="125" d="100"/>
        </p:scale>
        <p:origin x="-126" y="-59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Hoyt" userId="9dc24b96-1e09-4c91-bfda-bd874f0f51d4" providerId="ADAL" clId="{EF46EC8A-24BC-402C-A8B5-0B0B16C59831}"/>
    <pc:docChg chg="modSld">
      <pc:chgData name="Mike Hoyt" userId="9dc24b96-1e09-4c91-bfda-bd874f0f51d4" providerId="ADAL" clId="{EF46EC8A-24BC-402C-A8B5-0B0B16C59831}" dt="2024-06-12T18:19:46.664" v="42" actId="14100"/>
      <pc:docMkLst>
        <pc:docMk/>
      </pc:docMkLst>
      <pc:sldChg chg="modSp mod">
        <pc:chgData name="Mike Hoyt" userId="9dc24b96-1e09-4c91-bfda-bd874f0f51d4" providerId="ADAL" clId="{EF46EC8A-24BC-402C-A8B5-0B0B16C59831}" dt="2024-06-12T16:47:30.913" v="41" actId="20577"/>
        <pc:sldMkLst>
          <pc:docMk/>
          <pc:sldMk cId="4261958815" sldId="282"/>
        </pc:sldMkLst>
        <pc:spChg chg="mod">
          <ac:chgData name="Mike Hoyt" userId="9dc24b96-1e09-4c91-bfda-bd874f0f51d4" providerId="ADAL" clId="{EF46EC8A-24BC-402C-A8B5-0B0B16C59831}" dt="2024-06-12T16:47:30.913" v="41" actId="20577"/>
          <ac:spMkLst>
            <pc:docMk/>
            <pc:sldMk cId="4261958815" sldId="282"/>
            <ac:spMk id="6" creationId="{D61C892E-73B6-4D74-9545-1A85546A3A05}"/>
          </ac:spMkLst>
        </pc:spChg>
      </pc:sldChg>
      <pc:sldChg chg="modSp mod">
        <pc:chgData name="Mike Hoyt" userId="9dc24b96-1e09-4c91-bfda-bd874f0f51d4" providerId="ADAL" clId="{EF46EC8A-24BC-402C-A8B5-0B0B16C59831}" dt="2024-06-12T18:19:46.664" v="42" actId="14100"/>
        <pc:sldMkLst>
          <pc:docMk/>
          <pc:sldMk cId="503926970" sldId="312"/>
        </pc:sldMkLst>
        <pc:picChg chg="mod">
          <ac:chgData name="Mike Hoyt" userId="9dc24b96-1e09-4c91-bfda-bd874f0f51d4" providerId="ADAL" clId="{EF46EC8A-24BC-402C-A8B5-0B0B16C59831}" dt="2024-06-12T18:19:46.664" v="42" actId="14100"/>
          <ac:picMkLst>
            <pc:docMk/>
            <pc:sldMk cId="503926970" sldId="312"/>
            <ac:picMk id="7" creationId="{D5BEC991-6624-536C-A10F-883FBE4303C8}"/>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hyperlink" Target="https://education.ipc.org/dashboard" TargetMode="External"/><Relationship Id="rId2" Type="http://schemas.openxmlformats.org/officeDocument/2006/relationships/hyperlink" Target="https://edu.ipc.org/wft-subscriptions" TargetMode="External"/><Relationship Id="rId1" Type="http://schemas.openxmlformats.org/officeDocument/2006/relationships/hyperlink" Target="https://www.ipc.org/" TargetMode="External"/><Relationship Id="rId6" Type="http://schemas.openxmlformats.org/officeDocument/2006/relationships/image" Target="../media/image23.svg"/><Relationship Id="rId11" Type="http://schemas.openxmlformats.org/officeDocument/2006/relationships/image" Target="../media/image27.sv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svg"/><Relationship Id="rId9"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53ED4F-BE6C-4A5C-8614-88A0F274130D}" type="doc">
      <dgm:prSet loTypeId="urn:microsoft.com/office/officeart/2018/5/layout/IconLeafLabelList" loCatId="icon" qsTypeId="urn:microsoft.com/office/officeart/2005/8/quickstyle/simple1" qsCatId="simple" csTypeId="urn:microsoft.com/office/officeart/2005/8/colors/accent0_3" csCatId="mainScheme" phldr="1"/>
      <dgm:spPr/>
      <dgm:t>
        <a:bodyPr/>
        <a:lstStyle/>
        <a:p>
          <a:endParaRPr lang="en-US"/>
        </a:p>
      </dgm:t>
    </dgm:pt>
    <dgm:pt modelId="{478702CE-5D69-4393-A3C6-51A6B627C09C}">
      <dgm:prSet/>
      <dgm:spPr/>
      <dgm:t>
        <a:bodyPr/>
        <a:lstStyle/>
        <a:p>
          <a:pPr>
            <a:lnSpc>
              <a:spcPct val="100000"/>
            </a:lnSpc>
            <a:defRPr cap="all"/>
          </a:pPr>
          <a:r>
            <a:rPr lang="en-US" dirty="0"/>
            <a:t>Evaluating courses</a:t>
          </a:r>
        </a:p>
      </dgm:t>
      <dgm:extLst>
        <a:ext uri="{E40237B7-FDA0-4F09-8148-C483321AD2D9}">
          <dgm14:cNvPr xmlns:dgm14="http://schemas.microsoft.com/office/drawing/2010/diagram" id="0" name="">
            <a:hlinkClick xmlns:r="http://schemas.openxmlformats.org/officeDocument/2006/relationships" r:id="rId1"/>
          </dgm14:cNvPr>
        </a:ext>
      </dgm:extLst>
    </dgm:pt>
    <dgm:pt modelId="{BC6B3A32-CE60-40B0-B69E-74550CA73BB7}" type="parTrans" cxnId="{BA9E0DEE-EE91-4DF7-B8CB-336B5CBC6D30}">
      <dgm:prSet/>
      <dgm:spPr/>
      <dgm:t>
        <a:bodyPr/>
        <a:lstStyle/>
        <a:p>
          <a:endParaRPr lang="en-US"/>
        </a:p>
      </dgm:t>
    </dgm:pt>
    <dgm:pt modelId="{3F46DFBB-65F7-45F2-AA49-E2A2BE996EE2}" type="sibTrans" cxnId="{BA9E0DEE-EE91-4DF7-B8CB-336B5CBC6D30}">
      <dgm:prSet/>
      <dgm:spPr/>
      <dgm:t>
        <a:bodyPr/>
        <a:lstStyle/>
        <a:p>
          <a:endParaRPr lang="en-US"/>
        </a:p>
      </dgm:t>
    </dgm:pt>
    <dgm:pt modelId="{57D00307-6255-422B-8811-2A3A346A07D1}">
      <dgm:prSet/>
      <dgm:spPr/>
      <dgm:t>
        <a:bodyPr/>
        <a:lstStyle/>
        <a:p>
          <a:pPr>
            <a:lnSpc>
              <a:spcPct val="100000"/>
            </a:lnSpc>
            <a:defRPr cap="all"/>
          </a:pPr>
          <a:r>
            <a:rPr lang="en-US" dirty="0"/>
            <a:t>Admin features</a:t>
          </a:r>
        </a:p>
      </dgm:t>
    </dgm:pt>
    <dgm:pt modelId="{BCB19261-D340-4FEA-8ADF-B9D97EBA365E}" type="parTrans" cxnId="{F3B44340-8279-4D3E-BBEB-C542425F8A57}">
      <dgm:prSet/>
      <dgm:spPr/>
      <dgm:t>
        <a:bodyPr/>
        <a:lstStyle/>
        <a:p>
          <a:endParaRPr lang="en-US"/>
        </a:p>
      </dgm:t>
    </dgm:pt>
    <dgm:pt modelId="{6C7F99C5-4441-4061-9D70-8F08A77DF780}" type="sibTrans" cxnId="{F3B44340-8279-4D3E-BBEB-C542425F8A57}">
      <dgm:prSet/>
      <dgm:spPr/>
      <dgm:t>
        <a:bodyPr/>
        <a:lstStyle/>
        <a:p>
          <a:endParaRPr lang="en-US"/>
        </a:p>
      </dgm:t>
    </dgm:pt>
    <dgm:pt modelId="{00C61722-985E-44C1-A2DF-70765CA519F5}">
      <dgm:prSet/>
      <dgm:spPr/>
      <dgm:t>
        <a:bodyPr/>
        <a:lstStyle/>
        <a:p>
          <a:pPr>
            <a:lnSpc>
              <a:spcPct val="100000"/>
            </a:lnSpc>
            <a:defRPr cap="all"/>
          </a:pPr>
          <a:r>
            <a:rPr lang="en-US" dirty="0"/>
            <a:t>Purchasing options</a:t>
          </a:r>
        </a:p>
      </dgm:t>
      <dgm:extLst>
        <a:ext uri="{E40237B7-FDA0-4F09-8148-C483321AD2D9}">
          <dgm14:cNvPr xmlns:dgm14="http://schemas.microsoft.com/office/drawing/2010/diagram" id="0" name="">
            <a:hlinkClick xmlns:r="http://schemas.openxmlformats.org/officeDocument/2006/relationships" r:id="rId2"/>
          </dgm14:cNvPr>
        </a:ext>
      </dgm:extLst>
    </dgm:pt>
    <dgm:pt modelId="{3B24FA54-3B62-43EE-A057-9A0D57B3A478}" type="parTrans" cxnId="{85835E10-7E9D-4FB0-ACF8-F1BFE79CC9DD}">
      <dgm:prSet/>
      <dgm:spPr/>
      <dgm:t>
        <a:bodyPr/>
        <a:lstStyle/>
        <a:p>
          <a:endParaRPr lang="en-US"/>
        </a:p>
      </dgm:t>
    </dgm:pt>
    <dgm:pt modelId="{2B75B52F-504E-4B3F-AF34-AE924DF1EDFA}" type="sibTrans" cxnId="{85835E10-7E9D-4FB0-ACF8-F1BFE79CC9DD}">
      <dgm:prSet/>
      <dgm:spPr/>
      <dgm:t>
        <a:bodyPr/>
        <a:lstStyle/>
        <a:p>
          <a:endParaRPr lang="en-US"/>
        </a:p>
      </dgm:t>
    </dgm:pt>
    <dgm:pt modelId="{7561BFC9-AA46-4806-B2E7-F184A3C4CDA3}">
      <dgm:prSet/>
      <dgm:spPr/>
      <dgm:t>
        <a:bodyPr/>
        <a:lstStyle/>
        <a:p>
          <a:pPr>
            <a:lnSpc>
              <a:spcPct val="100000"/>
            </a:lnSpc>
            <a:defRPr cap="all"/>
          </a:pPr>
          <a:r>
            <a:rPr lang="en-US" dirty="0"/>
            <a:t>Questions?</a:t>
          </a:r>
        </a:p>
      </dgm:t>
    </dgm:pt>
    <dgm:pt modelId="{5DCB69C4-80BA-4DF0-BBCE-AD298A66EBC0}" type="parTrans" cxnId="{3293F8B3-4483-4956-BEDF-0EC765480551}">
      <dgm:prSet/>
      <dgm:spPr/>
      <dgm:t>
        <a:bodyPr/>
        <a:lstStyle/>
        <a:p>
          <a:endParaRPr lang="en-US"/>
        </a:p>
      </dgm:t>
    </dgm:pt>
    <dgm:pt modelId="{C5F4BB35-0E9C-4B5E-9128-F841A31FAE07}" type="sibTrans" cxnId="{3293F8B3-4483-4956-BEDF-0EC765480551}">
      <dgm:prSet/>
      <dgm:spPr/>
      <dgm:t>
        <a:bodyPr/>
        <a:lstStyle/>
        <a:p>
          <a:endParaRPr lang="en-US"/>
        </a:p>
      </dgm:t>
    </dgm:pt>
    <dgm:pt modelId="{800AE18F-42EF-4ED4-B148-24C420798F4F}" type="pres">
      <dgm:prSet presAssocID="{6E53ED4F-BE6C-4A5C-8614-88A0F274130D}" presName="root" presStyleCnt="0">
        <dgm:presLayoutVars>
          <dgm:dir/>
          <dgm:resizeHandles val="exact"/>
        </dgm:presLayoutVars>
      </dgm:prSet>
      <dgm:spPr/>
    </dgm:pt>
    <dgm:pt modelId="{E7B6AB74-0DDB-4747-BB00-8BCF2FB4AC78}" type="pres">
      <dgm:prSet presAssocID="{478702CE-5D69-4393-A3C6-51A6B627C09C}" presName="compNode" presStyleCnt="0"/>
      <dgm:spPr/>
    </dgm:pt>
    <dgm:pt modelId="{2456FE0B-328E-434D-BFB9-D19BD40688BD}" type="pres">
      <dgm:prSet presAssocID="{478702CE-5D69-4393-A3C6-51A6B627C09C}" presName="iconBgRect" presStyleLbl="bgShp" presStyleIdx="0" presStyleCnt="4"/>
      <dgm:spPr>
        <a:prstGeom prst="round2DiagRect">
          <a:avLst>
            <a:gd name="adj1" fmla="val 29727"/>
            <a:gd name="adj2" fmla="val 0"/>
          </a:avLst>
        </a:prstGeom>
      </dgm:spPr>
    </dgm:pt>
    <dgm:pt modelId="{50BB073C-0450-4D07-9DFD-DA3D4FF08A08}" type="pres">
      <dgm:prSet presAssocID="{478702CE-5D69-4393-A3C6-51A6B627C09C}" presName="iconRect" presStyleLbl="node1" presStyleIdx="0"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hlinkClick xmlns:r="http://schemas.openxmlformats.org/officeDocument/2006/relationships" r:id="rId1"/>
          </dgm14:cNvPr>
        </a:ext>
      </dgm:extLst>
    </dgm:pt>
    <dgm:pt modelId="{D95BE19E-702F-4A08-BE2D-6BB7D1AB980D}" type="pres">
      <dgm:prSet presAssocID="{478702CE-5D69-4393-A3C6-51A6B627C09C}" presName="spaceRect" presStyleCnt="0"/>
      <dgm:spPr/>
    </dgm:pt>
    <dgm:pt modelId="{5BDF1274-3F0B-4964-AB35-ECEC4DFDA679}" type="pres">
      <dgm:prSet presAssocID="{478702CE-5D69-4393-A3C6-51A6B627C09C}" presName="textRect" presStyleLbl="revTx" presStyleIdx="0" presStyleCnt="4">
        <dgm:presLayoutVars>
          <dgm:chMax val="1"/>
          <dgm:chPref val="1"/>
        </dgm:presLayoutVars>
      </dgm:prSet>
      <dgm:spPr/>
    </dgm:pt>
    <dgm:pt modelId="{D2BFB4D4-4E2F-4609-AAE6-BE2D86862DBC}" type="pres">
      <dgm:prSet presAssocID="{3F46DFBB-65F7-45F2-AA49-E2A2BE996EE2}" presName="sibTrans" presStyleCnt="0"/>
      <dgm:spPr/>
    </dgm:pt>
    <dgm:pt modelId="{6308AAEF-B37E-4C90-87D2-14F7531074CD}" type="pres">
      <dgm:prSet presAssocID="{57D00307-6255-422B-8811-2A3A346A07D1}" presName="compNode" presStyleCnt="0"/>
      <dgm:spPr/>
    </dgm:pt>
    <dgm:pt modelId="{364BE6FB-4A20-458B-AC89-9E57E350FB49}" type="pres">
      <dgm:prSet presAssocID="{57D00307-6255-422B-8811-2A3A346A07D1}" presName="iconBgRect" presStyleLbl="bgShp" presStyleIdx="1" presStyleCnt="4"/>
      <dgm:spPr>
        <a:prstGeom prst="round2DiagRect">
          <a:avLst>
            <a:gd name="adj1" fmla="val 29727"/>
            <a:gd name="adj2" fmla="val 0"/>
          </a:avLst>
        </a:prstGeom>
      </dgm:spPr>
    </dgm:pt>
    <dgm:pt modelId="{AD00086C-CF34-42AB-A910-AC11175BA5B3}" type="pres">
      <dgm:prSet presAssocID="{57D00307-6255-422B-8811-2A3A346A07D1}" presName="icon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hlinkClick xmlns:r="http://schemas.openxmlformats.org/officeDocument/2006/relationships" r:id="rId7"/>
          </dgm14:cNvPr>
        </a:ext>
      </dgm:extLst>
    </dgm:pt>
    <dgm:pt modelId="{C05934A1-6917-46BB-BA11-16DDC6C91546}" type="pres">
      <dgm:prSet presAssocID="{57D00307-6255-422B-8811-2A3A346A07D1}" presName="spaceRect" presStyleCnt="0"/>
      <dgm:spPr/>
    </dgm:pt>
    <dgm:pt modelId="{098BBC24-BA31-42D8-BE81-D938F0C586C6}" type="pres">
      <dgm:prSet presAssocID="{57D00307-6255-422B-8811-2A3A346A07D1}" presName="textRect" presStyleLbl="revTx" presStyleIdx="1" presStyleCnt="4">
        <dgm:presLayoutVars>
          <dgm:chMax val="1"/>
          <dgm:chPref val="1"/>
        </dgm:presLayoutVars>
      </dgm:prSet>
      <dgm:spPr/>
    </dgm:pt>
    <dgm:pt modelId="{FA478FEB-0D2D-44FB-8565-93B2E7DF5D07}" type="pres">
      <dgm:prSet presAssocID="{6C7F99C5-4441-4061-9D70-8F08A77DF780}" presName="sibTrans" presStyleCnt="0"/>
      <dgm:spPr/>
    </dgm:pt>
    <dgm:pt modelId="{7462F5DC-5040-4874-8DF0-D8D884371F67}" type="pres">
      <dgm:prSet presAssocID="{00C61722-985E-44C1-A2DF-70765CA519F5}" presName="compNode" presStyleCnt="0"/>
      <dgm:spPr/>
    </dgm:pt>
    <dgm:pt modelId="{D4DDC460-0563-446C-B27F-A0C106E4DE8E}" type="pres">
      <dgm:prSet presAssocID="{00C61722-985E-44C1-A2DF-70765CA519F5}" presName="iconBgRect" presStyleLbl="bgShp" presStyleIdx="2" presStyleCnt="4"/>
      <dgm:spPr>
        <a:prstGeom prst="round2DiagRect">
          <a:avLst>
            <a:gd name="adj1" fmla="val 29727"/>
            <a:gd name="adj2" fmla="val 0"/>
          </a:avLst>
        </a:prstGeom>
      </dgm:spPr>
    </dgm:pt>
    <dgm:pt modelId="{950469EC-576B-4B93-B24C-B3E0AFD23470}" type="pres">
      <dgm:prSet presAssocID="{00C61722-985E-44C1-A2DF-70765CA519F5}" presName="iconRect" presStyleLbl="node1" presStyleIdx="2"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Money">
            <a:hlinkClick xmlns:r="http://schemas.openxmlformats.org/officeDocument/2006/relationships" r:id="rId2"/>
          </dgm14:cNvPr>
        </a:ext>
      </dgm:extLst>
    </dgm:pt>
    <dgm:pt modelId="{9D48F9D1-BB94-457B-BF43-5F00D76096B5}" type="pres">
      <dgm:prSet presAssocID="{00C61722-985E-44C1-A2DF-70765CA519F5}" presName="spaceRect" presStyleCnt="0"/>
      <dgm:spPr/>
    </dgm:pt>
    <dgm:pt modelId="{8F902BAF-D8FE-49C2-B04D-8FD7B6029B81}" type="pres">
      <dgm:prSet presAssocID="{00C61722-985E-44C1-A2DF-70765CA519F5}" presName="textRect" presStyleLbl="revTx" presStyleIdx="2" presStyleCnt="4">
        <dgm:presLayoutVars>
          <dgm:chMax val="1"/>
          <dgm:chPref val="1"/>
        </dgm:presLayoutVars>
      </dgm:prSet>
      <dgm:spPr/>
    </dgm:pt>
    <dgm:pt modelId="{1007FDF8-838E-4694-A7D4-0910249A16E9}" type="pres">
      <dgm:prSet presAssocID="{2B75B52F-504E-4B3F-AF34-AE924DF1EDFA}" presName="sibTrans" presStyleCnt="0"/>
      <dgm:spPr/>
    </dgm:pt>
    <dgm:pt modelId="{084A5CF9-104B-43CD-9475-37CA33CE8F97}" type="pres">
      <dgm:prSet presAssocID="{7561BFC9-AA46-4806-B2E7-F184A3C4CDA3}" presName="compNode" presStyleCnt="0"/>
      <dgm:spPr/>
    </dgm:pt>
    <dgm:pt modelId="{E8045ABE-9574-43E6-9941-37E17A24198B}" type="pres">
      <dgm:prSet presAssocID="{7561BFC9-AA46-4806-B2E7-F184A3C4CDA3}" presName="iconBgRect" presStyleLbl="bgShp" presStyleIdx="3" presStyleCnt="4"/>
      <dgm:spPr>
        <a:prstGeom prst="round2DiagRect">
          <a:avLst>
            <a:gd name="adj1" fmla="val 29727"/>
            <a:gd name="adj2" fmla="val 0"/>
          </a:avLst>
        </a:prstGeom>
      </dgm:spPr>
    </dgm:pt>
    <dgm:pt modelId="{3C9E6FB5-A000-4492-BB21-D04E566CE8D7}" type="pres">
      <dgm:prSet presAssocID="{7561BFC9-AA46-4806-B2E7-F184A3C4CDA3}" presName="iconRect" presStyleLbl="node1" presStyleIdx="3" presStyleCnt="4"/>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Question Mark with solid fill"/>
        </a:ext>
      </dgm:extLst>
    </dgm:pt>
    <dgm:pt modelId="{8CE37712-0D48-471E-9FAB-8ACDD5E30345}" type="pres">
      <dgm:prSet presAssocID="{7561BFC9-AA46-4806-B2E7-F184A3C4CDA3}" presName="spaceRect" presStyleCnt="0"/>
      <dgm:spPr/>
    </dgm:pt>
    <dgm:pt modelId="{CA610A6E-C8E8-40A8-99EA-55537194729A}" type="pres">
      <dgm:prSet presAssocID="{7561BFC9-AA46-4806-B2E7-F184A3C4CDA3}" presName="textRect" presStyleLbl="revTx" presStyleIdx="3" presStyleCnt="4">
        <dgm:presLayoutVars>
          <dgm:chMax val="1"/>
          <dgm:chPref val="1"/>
        </dgm:presLayoutVars>
      </dgm:prSet>
      <dgm:spPr/>
    </dgm:pt>
  </dgm:ptLst>
  <dgm:cxnLst>
    <dgm:cxn modelId="{85835E10-7E9D-4FB0-ACF8-F1BFE79CC9DD}" srcId="{6E53ED4F-BE6C-4A5C-8614-88A0F274130D}" destId="{00C61722-985E-44C1-A2DF-70765CA519F5}" srcOrd="2" destOrd="0" parTransId="{3B24FA54-3B62-43EE-A057-9A0D57B3A478}" sibTransId="{2B75B52F-504E-4B3F-AF34-AE924DF1EDFA}"/>
    <dgm:cxn modelId="{F3B44340-8279-4D3E-BBEB-C542425F8A57}" srcId="{6E53ED4F-BE6C-4A5C-8614-88A0F274130D}" destId="{57D00307-6255-422B-8811-2A3A346A07D1}" srcOrd="1" destOrd="0" parTransId="{BCB19261-D340-4FEA-8ADF-B9D97EBA365E}" sibTransId="{6C7F99C5-4441-4061-9D70-8F08A77DF780}"/>
    <dgm:cxn modelId="{60A59A60-BFD9-4E90-9BA7-9CD157856E0D}" type="presOf" srcId="{57D00307-6255-422B-8811-2A3A346A07D1}" destId="{098BBC24-BA31-42D8-BE81-D938F0C586C6}" srcOrd="0" destOrd="0" presId="urn:microsoft.com/office/officeart/2018/5/layout/IconLeafLabelList"/>
    <dgm:cxn modelId="{C1953545-6FC8-43C8-847C-BB95E3AE1CDD}" type="presOf" srcId="{00C61722-985E-44C1-A2DF-70765CA519F5}" destId="{8F902BAF-D8FE-49C2-B04D-8FD7B6029B81}" srcOrd="0" destOrd="0" presId="urn:microsoft.com/office/officeart/2018/5/layout/IconLeafLabelList"/>
    <dgm:cxn modelId="{20B13D93-D2F6-4971-BDD2-56CD7CBBED4A}" type="presOf" srcId="{478702CE-5D69-4393-A3C6-51A6B627C09C}" destId="{5BDF1274-3F0B-4964-AB35-ECEC4DFDA679}" srcOrd="0" destOrd="0" presId="urn:microsoft.com/office/officeart/2018/5/layout/IconLeafLabelList"/>
    <dgm:cxn modelId="{3293F8B3-4483-4956-BEDF-0EC765480551}" srcId="{6E53ED4F-BE6C-4A5C-8614-88A0F274130D}" destId="{7561BFC9-AA46-4806-B2E7-F184A3C4CDA3}" srcOrd="3" destOrd="0" parTransId="{5DCB69C4-80BA-4DF0-BBCE-AD298A66EBC0}" sibTransId="{C5F4BB35-0E9C-4B5E-9128-F841A31FAE07}"/>
    <dgm:cxn modelId="{DC6ADEC6-E11E-426C-B158-58670BDC3B54}" type="presOf" srcId="{6E53ED4F-BE6C-4A5C-8614-88A0F274130D}" destId="{800AE18F-42EF-4ED4-B148-24C420798F4F}" srcOrd="0" destOrd="0" presId="urn:microsoft.com/office/officeart/2018/5/layout/IconLeafLabelList"/>
    <dgm:cxn modelId="{DD17D7EA-B658-4DB1-A019-087934D07CF7}" type="presOf" srcId="{7561BFC9-AA46-4806-B2E7-F184A3C4CDA3}" destId="{CA610A6E-C8E8-40A8-99EA-55537194729A}" srcOrd="0" destOrd="0" presId="urn:microsoft.com/office/officeart/2018/5/layout/IconLeafLabelList"/>
    <dgm:cxn modelId="{BA9E0DEE-EE91-4DF7-B8CB-336B5CBC6D30}" srcId="{6E53ED4F-BE6C-4A5C-8614-88A0F274130D}" destId="{478702CE-5D69-4393-A3C6-51A6B627C09C}" srcOrd="0" destOrd="0" parTransId="{BC6B3A32-CE60-40B0-B69E-74550CA73BB7}" sibTransId="{3F46DFBB-65F7-45F2-AA49-E2A2BE996EE2}"/>
    <dgm:cxn modelId="{031DD5F6-42FE-4E14-A1E3-8E1BAE01B755}" type="presParOf" srcId="{800AE18F-42EF-4ED4-B148-24C420798F4F}" destId="{E7B6AB74-0DDB-4747-BB00-8BCF2FB4AC78}" srcOrd="0" destOrd="0" presId="urn:microsoft.com/office/officeart/2018/5/layout/IconLeafLabelList"/>
    <dgm:cxn modelId="{A8F44159-5E86-4604-A207-126B8FB8E478}" type="presParOf" srcId="{E7B6AB74-0DDB-4747-BB00-8BCF2FB4AC78}" destId="{2456FE0B-328E-434D-BFB9-D19BD40688BD}" srcOrd="0" destOrd="0" presId="urn:microsoft.com/office/officeart/2018/5/layout/IconLeafLabelList"/>
    <dgm:cxn modelId="{C1031735-1C94-4008-BEBE-4E1528AEB64E}" type="presParOf" srcId="{E7B6AB74-0DDB-4747-BB00-8BCF2FB4AC78}" destId="{50BB073C-0450-4D07-9DFD-DA3D4FF08A08}" srcOrd="1" destOrd="0" presId="urn:microsoft.com/office/officeart/2018/5/layout/IconLeafLabelList"/>
    <dgm:cxn modelId="{8C107093-DE4A-49C9-9488-442653F4D18B}" type="presParOf" srcId="{E7B6AB74-0DDB-4747-BB00-8BCF2FB4AC78}" destId="{D95BE19E-702F-4A08-BE2D-6BB7D1AB980D}" srcOrd="2" destOrd="0" presId="urn:microsoft.com/office/officeart/2018/5/layout/IconLeafLabelList"/>
    <dgm:cxn modelId="{5FCCFF53-2F0D-47D6-83D2-0F17439DB8E7}" type="presParOf" srcId="{E7B6AB74-0DDB-4747-BB00-8BCF2FB4AC78}" destId="{5BDF1274-3F0B-4964-AB35-ECEC4DFDA679}" srcOrd="3" destOrd="0" presId="urn:microsoft.com/office/officeart/2018/5/layout/IconLeafLabelList"/>
    <dgm:cxn modelId="{5BEDEBE1-E7A2-4F11-8D8F-5B1BC0D71AB8}" type="presParOf" srcId="{800AE18F-42EF-4ED4-B148-24C420798F4F}" destId="{D2BFB4D4-4E2F-4609-AAE6-BE2D86862DBC}" srcOrd="1" destOrd="0" presId="urn:microsoft.com/office/officeart/2018/5/layout/IconLeafLabelList"/>
    <dgm:cxn modelId="{F82511AF-55EC-4E11-96E5-BAF4EE0C7E39}" type="presParOf" srcId="{800AE18F-42EF-4ED4-B148-24C420798F4F}" destId="{6308AAEF-B37E-4C90-87D2-14F7531074CD}" srcOrd="2" destOrd="0" presId="urn:microsoft.com/office/officeart/2018/5/layout/IconLeafLabelList"/>
    <dgm:cxn modelId="{1AB7568A-759C-405C-9D2A-1600BFAF5AAB}" type="presParOf" srcId="{6308AAEF-B37E-4C90-87D2-14F7531074CD}" destId="{364BE6FB-4A20-458B-AC89-9E57E350FB49}" srcOrd="0" destOrd="0" presId="urn:microsoft.com/office/officeart/2018/5/layout/IconLeafLabelList"/>
    <dgm:cxn modelId="{D5F534C7-64E6-4070-9433-96F1950FD5E9}" type="presParOf" srcId="{6308AAEF-B37E-4C90-87D2-14F7531074CD}" destId="{AD00086C-CF34-42AB-A910-AC11175BA5B3}" srcOrd="1" destOrd="0" presId="urn:microsoft.com/office/officeart/2018/5/layout/IconLeafLabelList"/>
    <dgm:cxn modelId="{B3BCBF12-8C28-4631-B518-6219CECB5465}" type="presParOf" srcId="{6308AAEF-B37E-4C90-87D2-14F7531074CD}" destId="{C05934A1-6917-46BB-BA11-16DDC6C91546}" srcOrd="2" destOrd="0" presId="urn:microsoft.com/office/officeart/2018/5/layout/IconLeafLabelList"/>
    <dgm:cxn modelId="{D5F8D1EE-93E2-4C4F-8802-062D1BDFF58B}" type="presParOf" srcId="{6308AAEF-B37E-4C90-87D2-14F7531074CD}" destId="{098BBC24-BA31-42D8-BE81-D938F0C586C6}" srcOrd="3" destOrd="0" presId="urn:microsoft.com/office/officeart/2018/5/layout/IconLeafLabelList"/>
    <dgm:cxn modelId="{8F556E44-CF06-406A-A749-477552D5CDB1}" type="presParOf" srcId="{800AE18F-42EF-4ED4-B148-24C420798F4F}" destId="{FA478FEB-0D2D-44FB-8565-93B2E7DF5D07}" srcOrd="3" destOrd="0" presId="urn:microsoft.com/office/officeart/2018/5/layout/IconLeafLabelList"/>
    <dgm:cxn modelId="{83135656-777C-4145-B5EE-273D0B189C3D}" type="presParOf" srcId="{800AE18F-42EF-4ED4-B148-24C420798F4F}" destId="{7462F5DC-5040-4874-8DF0-D8D884371F67}" srcOrd="4" destOrd="0" presId="urn:microsoft.com/office/officeart/2018/5/layout/IconLeafLabelList"/>
    <dgm:cxn modelId="{4B374DF4-B41E-4A69-A368-09AA5B546523}" type="presParOf" srcId="{7462F5DC-5040-4874-8DF0-D8D884371F67}" destId="{D4DDC460-0563-446C-B27F-A0C106E4DE8E}" srcOrd="0" destOrd="0" presId="urn:microsoft.com/office/officeart/2018/5/layout/IconLeafLabelList"/>
    <dgm:cxn modelId="{6C410F6B-1CD1-4D13-8E58-AEDDAA40EF4A}" type="presParOf" srcId="{7462F5DC-5040-4874-8DF0-D8D884371F67}" destId="{950469EC-576B-4B93-B24C-B3E0AFD23470}" srcOrd="1" destOrd="0" presId="urn:microsoft.com/office/officeart/2018/5/layout/IconLeafLabelList"/>
    <dgm:cxn modelId="{96B56DA8-81AB-486C-AC6B-063BB658F859}" type="presParOf" srcId="{7462F5DC-5040-4874-8DF0-D8D884371F67}" destId="{9D48F9D1-BB94-457B-BF43-5F00D76096B5}" srcOrd="2" destOrd="0" presId="urn:microsoft.com/office/officeart/2018/5/layout/IconLeafLabelList"/>
    <dgm:cxn modelId="{F8EC8B46-43C7-448B-B15D-B73F38EB5685}" type="presParOf" srcId="{7462F5DC-5040-4874-8DF0-D8D884371F67}" destId="{8F902BAF-D8FE-49C2-B04D-8FD7B6029B81}" srcOrd="3" destOrd="0" presId="urn:microsoft.com/office/officeart/2018/5/layout/IconLeafLabelList"/>
    <dgm:cxn modelId="{6AB212D3-EA69-40A1-B391-B7B98B87FA9F}" type="presParOf" srcId="{800AE18F-42EF-4ED4-B148-24C420798F4F}" destId="{1007FDF8-838E-4694-A7D4-0910249A16E9}" srcOrd="5" destOrd="0" presId="urn:microsoft.com/office/officeart/2018/5/layout/IconLeafLabelList"/>
    <dgm:cxn modelId="{08C8B522-5BA7-43EE-8B42-9B0CCFBB796A}" type="presParOf" srcId="{800AE18F-42EF-4ED4-B148-24C420798F4F}" destId="{084A5CF9-104B-43CD-9475-37CA33CE8F97}" srcOrd="6" destOrd="0" presId="urn:microsoft.com/office/officeart/2018/5/layout/IconLeafLabelList"/>
    <dgm:cxn modelId="{C08A6195-59FC-4F4C-B55E-E8F85786D2B1}" type="presParOf" srcId="{084A5CF9-104B-43CD-9475-37CA33CE8F97}" destId="{E8045ABE-9574-43E6-9941-37E17A24198B}" srcOrd="0" destOrd="0" presId="urn:microsoft.com/office/officeart/2018/5/layout/IconLeafLabelList"/>
    <dgm:cxn modelId="{87688A1E-73FC-4092-919A-DDE0CC42DFD9}" type="presParOf" srcId="{084A5CF9-104B-43CD-9475-37CA33CE8F97}" destId="{3C9E6FB5-A000-4492-BB21-D04E566CE8D7}" srcOrd="1" destOrd="0" presId="urn:microsoft.com/office/officeart/2018/5/layout/IconLeafLabelList"/>
    <dgm:cxn modelId="{9DEB5977-9D00-423C-92F5-B14F79239750}" type="presParOf" srcId="{084A5CF9-104B-43CD-9475-37CA33CE8F97}" destId="{8CE37712-0D48-471E-9FAB-8ACDD5E30345}" srcOrd="2" destOrd="0" presId="urn:microsoft.com/office/officeart/2018/5/layout/IconLeafLabelList"/>
    <dgm:cxn modelId="{5B3EDB6A-F10F-4390-90FA-A9AE3C2BEFF7}" type="presParOf" srcId="{084A5CF9-104B-43CD-9475-37CA33CE8F97}" destId="{CA610A6E-C8E8-40A8-99EA-55537194729A}"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6FE0B-328E-434D-BFB9-D19BD40688BD}">
      <dsp:nvSpPr>
        <dsp:cNvPr id="0" name=""/>
        <dsp:cNvSpPr/>
      </dsp:nvSpPr>
      <dsp:spPr>
        <a:xfrm>
          <a:off x="662141" y="995700"/>
          <a:ext cx="1456200" cy="1456200"/>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BB073C-0450-4D07-9DFD-DA3D4FF08A08}">
      <dsp:nvSpPr>
        <dsp:cNvPr id="0" name=""/>
        <dsp:cNvSpPr/>
      </dsp:nvSpPr>
      <dsp:spPr>
        <a:xfrm>
          <a:off x="972479" y="1306038"/>
          <a:ext cx="835524" cy="8355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DF1274-3F0B-4964-AB35-ECEC4DFDA679}">
      <dsp:nvSpPr>
        <dsp:cNvPr id="0" name=""/>
        <dsp:cNvSpPr/>
      </dsp:nvSpPr>
      <dsp:spPr>
        <a:xfrm>
          <a:off x="196635" y="2905471"/>
          <a:ext cx="238721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Evaluating courses</a:t>
          </a:r>
        </a:p>
      </dsp:txBody>
      <dsp:txXfrm>
        <a:off x="196635" y="2905471"/>
        <a:ext cx="2387213" cy="720000"/>
      </dsp:txXfrm>
    </dsp:sp>
    <dsp:sp modelId="{364BE6FB-4A20-458B-AC89-9E57E350FB49}">
      <dsp:nvSpPr>
        <dsp:cNvPr id="0" name=""/>
        <dsp:cNvSpPr/>
      </dsp:nvSpPr>
      <dsp:spPr>
        <a:xfrm>
          <a:off x="3467117" y="995700"/>
          <a:ext cx="1456200" cy="1456200"/>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00086C-CF34-42AB-A910-AC11175BA5B3}">
      <dsp:nvSpPr>
        <dsp:cNvPr id="0" name=""/>
        <dsp:cNvSpPr/>
      </dsp:nvSpPr>
      <dsp:spPr>
        <a:xfrm>
          <a:off x="3777454" y="1306038"/>
          <a:ext cx="835524" cy="8355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8BBC24-BA31-42D8-BE81-D938F0C586C6}">
      <dsp:nvSpPr>
        <dsp:cNvPr id="0" name=""/>
        <dsp:cNvSpPr/>
      </dsp:nvSpPr>
      <dsp:spPr>
        <a:xfrm>
          <a:off x="3001610" y="2905471"/>
          <a:ext cx="238721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Admin features</a:t>
          </a:r>
        </a:p>
      </dsp:txBody>
      <dsp:txXfrm>
        <a:off x="3001610" y="2905471"/>
        <a:ext cx="2387213" cy="720000"/>
      </dsp:txXfrm>
    </dsp:sp>
    <dsp:sp modelId="{D4DDC460-0563-446C-B27F-A0C106E4DE8E}">
      <dsp:nvSpPr>
        <dsp:cNvPr id="0" name=""/>
        <dsp:cNvSpPr/>
      </dsp:nvSpPr>
      <dsp:spPr>
        <a:xfrm>
          <a:off x="6272092" y="995700"/>
          <a:ext cx="1456200" cy="1456200"/>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0469EC-576B-4B93-B24C-B3E0AFD23470}">
      <dsp:nvSpPr>
        <dsp:cNvPr id="0" name=""/>
        <dsp:cNvSpPr/>
      </dsp:nvSpPr>
      <dsp:spPr>
        <a:xfrm>
          <a:off x="6582430" y="1306038"/>
          <a:ext cx="835524" cy="8355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902BAF-D8FE-49C2-B04D-8FD7B6029B81}">
      <dsp:nvSpPr>
        <dsp:cNvPr id="0" name=""/>
        <dsp:cNvSpPr/>
      </dsp:nvSpPr>
      <dsp:spPr>
        <a:xfrm>
          <a:off x="5806586" y="2905471"/>
          <a:ext cx="238721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Purchasing options</a:t>
          </a:r>
        </a:p>
      </dsp:txBody>
      <dsp:txXfrm>
        <a:off x="5806586" y="2905471"/>
        <a:ext cx="2387213" cy="720000"/>
      </dsp:txXfrm>
    </dsp:sp>
    <dsp:sp modelId="{E8045ABE-9574-43E6-9941-37E17A24198B}">
      <dsp:nvSpPr>
        <dsp:cNvPr id="0" name=""/>
        <dsp:cNvSpPr/>
      </dsp:nvSpPr>
      <dsp:spPr>
        <a:xfrm>
          <a:off x="9077068" y="995700"/>
          <a:ext cx="1456200" cy="1456200"/>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E6FB5-A000-4492-BB21-D04E566CE8D7}">
      <dsp:nvSpPr>
        <dsp:cNvPr id="0" name=""/>
        <dsp:cNvSpPr/>
      </dsp:nvSpPr>
      <dsp:spPr>
        <a:xfrm>
          <a:off x="9387405" y="1306038"/>
          <a:ext cx="835524" cy="8355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610A6E-C8E8-40A8-99EA-55537194729A}">
      <dsp:nvSpPr>
        <dsp:cNvPr id="0" name=""/>
        <dsp:cNvSpPr/>
      </dsp:nvSpPr>
      <dsp:spPr>
        <a:xfrm>
          <a:off x="8611561" y="2905471"/>
          <a:ext cx="238721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Questions?</a:t>
          </a:r>
        </a:p>
      </dsp:txBody>
      <dsp:txXfrm>
        <a:off x="8611561" y="2905471"/>
        <a:ext cx="2387213"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F0B1C-30F1-6346-9070-0A94E0D1BEBB}"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C5C56-4AD3-2D46-9D90-7B1EC7A68FC8}" type="slidenum">
              <a:rPr lang="en-US" smtClean="0"/>
              <a:t>‹#›</a:t>
            </a:fld>
            <a:endParaRPr lang="en-US"/>
          </a:p>
        </p:txBody>
      </p:sp>
    </p:spTree>
    <p:extLst>
      <p:ext uri="{BB962C8B-B14F-4D97-AF65-F5344CB8AC3E}">
        <p14:creationId xmlns:p14="http://schemas.microsoft.com/office/powerpoint/2010/main" val="330406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8C5C56-4AD3-2D46-9D90-7B1EC7A68FC8}" type="slidenum">
              <a:rPr lang="en-US" smtClean="0"/>
              <a:t>1</a:t>
            </a:fld>
            <a:endParaRPr lang="en-US"/>
          </a:p>
        </p:txBody>
      </p:sp>
    </p:spTree>
    <p:extLst>
      <p:ext uri="{BB962C8B-B14F-4D97-AF65-F5344CB8AC3E}">
        <p14:creationId xmlns:p14="http://schemas.microsoft.com/office/powerpoint/2010/main" val="335886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Bef>
                <a:spcPts val="1000"/>
              </a:spcBef>
              <a:buClr>
                <a:schemeClr val="accent4"/>
              </a:buClr>
              <a:buFont typeface="Wingdings" pitchFamily="2" charset="2"/>
              <a:buChar char="§"/>
            </a:pPr>
            <a:r>
              <a:rPr lang="en-US" sz="2400" b="1" dirty="0">
                <a:solidFill>
                  <a:schemeClr val="tx2"/>
                </a:solidFill>
              </a:rPr>
              <a:t>We need training resources that: </a:t>
            </a:r>
          </a:p>
          <a:p>
            <a:pPr marL="571500" lvl="1" indent="-342900">
              <a:lnSpc>
                <a:spcPct val="90000"/>
              </a:lnSpc>
              <a:spcBef>
                <a:spcPts val="1000"/>
              </a:spcBef>
              <a:buClr>
                <a:schemeClr val="accent4"/>
              </a:buClr>
              <a:buFont typeface="Wingdings" panose="05000000000000000000" pitchFamily="2" charset="2"/>
              <a:buChar char="ü"/>
            </a:pPr>
            <a:r>
              <a:rPr lang="en-US" sz="2400" dirty="0">
                <a:solidFill>
                  <a:schemeClr val="tx2"/>
                </a:solidFill>
              </a:rPr>
              <a:t>teach employees </a:t>
            </a:r>
            <a:r>
              <a:rPr lang="en-US" sz="2400" dirty="0">
                <a:solidFill>
                  <a:schemeClr val="tx2"/>
                </a:solidFill>
                <a:effectLst>
                  <a:outerShdw blurRad="38100" dist="38100" dir="2700000" algn="tl">
                    <a:srgbClr val="000000">
                      <a:alpha val="43137"/>
                    </a:srgbClr>
                  </a:outerShdw>
                </a:effectLst>
              </a:rPr>
              <a:t>how to do their job</a:t>
            </a:r>
            <a:r>
              <a:rPr lang="en-US" sz="2400" dirty="0">
                <a:solidFill>
                  <a:schemeClr val="tx2"/>
                </a:solidFill>
              </a:rPr>
              <a:t> with proficiency.</a:t>
            </a:r>
          </a:p>
          <a:p>
            <a:pPr marL="571500" lvl="1" indent="-342900">
              <a:lnSpc>
                <a:spcPct val="90000"/>
              </a:lnSpc>
              <a:spcBef>
                <a:spcPts val="1000"/>
              </a:spcBef>
              <a:buClr>
                <a:schemeClr val="accent4"/>
              </a:buClr>
              <a:buFont typeface="Wingdings" panose="05000000000000000000" pitchFamily="2" charset="2"/>
              <a:buChar char="ü"/>
            </a:pPr>
            <a:r>
              <a:rPr lang="en-US" sz="2400" dirty="0">
                <a:solidFill>
                  <a:schemeClr val="tx2"/>
                </a:solidFill>
              </a:rPr>
              <a:t>are </a:t>
            </a:r>
            <a:r>
              <a:rPr lang="en-US" sz="2400" dirty="0">
                <a:solidFill>
                  <a:schemeClr val="tx2"/>
                </a:solidFill>
                <a:effectLst>
                  <a:outerShdw blurRad="38100" dist="38100" dir="2700000" algn="tl">
                    <a:srgbClr val="000000">
                      <a:alpha val="43137"/>
                    </a:srgbClr>
                  </a:outerShdw>
                </a:effectLst>
              </a:rPr>
              <a:t>interactive</a:t>
            </a:r>
            <a:r>
              <a:rPr lang="en-US" sz="2400" dirty="0">
                <a:solidFill>
                  <a:schemeClr val="tx2"/>
                </a:solidFill>
              </a:rPr>
              <a:t> and engaging. </a:t>
            </a:r>
          </a:p>
          <a:p>
            <a:pPr marL="571500" lvl="1" indent="-342900">
              <a:lnSpc>
                <a:spcPct val="90000"/>
              </a:lnSpc>
              <a:spcBef>
                <a:spcPts val="1000"/>
              </a:spcBef>
              <a:buClr>
                <a:schemeClr val="accent4"/>
              </a:buClr>
              <a:buFont typeface="Wingdings" panose="05000000000000000000" pitchFamily="2" charset="2"/>
              <a:buChar char="ü"/>
            </a:pPr>
            <a:r>
              <a:rPr lang="en-US" sz="2400" dirty="0">
                <a:solidFill>
                  <a:schemeClr val="tx2"/>
                </a:solidFill>
              </a:rPr>
              <a:t>allow for </a:t>
            </a:r>
            <a:r>
              <a:rPr lang="en-US" sz="2400" dirty="0">
                <a:solidFill>
                  <a:schemeClr val="tx2"/>
                </a:solidFill>
                <a:effectLst>
                  <a:outerShdw blurRad="38100" dist="38100" dir="2700000" algn="tl">
                    <a:srgbClr val="000000">
                      <a:alpha val="43137"/>
                    </a:srgbClr>
                  </a:outerShdw>
                </a:effectLst>
              </a:rPr>
              <a:t>faster training</a:t>
            </a:r>
            <a:r>
              <a:rPr lang="en-US" sz="2400" dirty="0">
                <a:solidFill>
                  <a:schemeClr val="tx2"/>
                </a:solidFill>
              </a:rPr>
              <a:t>, reduce learning time (and cost)</a:t>
            </a:r>
          </a:p>
          <a:p>
            <a:pPr marL="571500" lvl="1" indent="-342900">
              <a:lnSpc>
                <a:spcPct val="90000"/>
              </a:lnSpc>
              <a:spcBef>
                <a:spcPts val="1000"/>
              </a:spcBef>
              <a:buClr>
                <a:schemeClr val="accent4"/>
              </a:buClr>
              <a:buFont typeface="Wingdings" panose="05000000000000000000" pitchFamily="2" charset="2"/>
              <a:buChar char="ü"/>
            </a:pPr>
            <a:r>
              <a:rPr lang="en-US" sz="2400" dirty="0">
                <a:solidFill>
                  <a:schemeClr val="tx2"/>
                </a:solidFill>
              </a:rPr>
              <a:t>incorporate best learning practices, for </a:t>
            </a:r>
            <a:r>
              <a:rPr lang="en-US" sz="2400" dirty="0">
                <a:solidFill>
                  <a:schemeClr val="tx2"/>
                </a:solidFill>
                <a:effectLst>
                  <a:outerShdw blurRad="38100" dist="38100" dir="2700000" algn="tl">
                    <a:srgbClr val="000000">
                      <a:alpha val="43137"/>
                    </a:srgbClr>
                  </a:outerShdw>
                </a:effectLst>
              </a:rPr>
              <a:t>better learning</a:t>
            </a:r>
            <a:r>
              <a:rPr lang="en-US" sz="2400" dirty="0">
                <a:solidFill>
                  <a:schemeClr val="tx2"/>
                </a:solidFill>
              </a:rPr>
              <a:t>. </a:t>
            </a:r>
          </a:p>
          <a:p>
            <a:pPr marL="571500" lvl="1" indent="-342900">
              <a:lnSpc>
                <a:spcPct val="90000"/>
              </a:lnSpc>
              <a:spcBef>
                <a:spcPts val="1000"/>
              </a:spcBef>
              <a:buClr>
                <a:schemeClr val="accent4"/>
              </a:buClr>
              <a:buFont typeface="Wingdings" panose="05000000000000000000" pitchFamily="2" charset="2"/>
              <a:buChar char="ü"/>
            </a:pPr>
            <a:r>
              <a:rPr lang="en-US" sz="2400" dirty="0">
                <a:solidFill>
                  <a:schemeClr val="tx2"/>
                </a:solidFill>
              </a:rPr>
              <a:t>Can be </a:t>
            </a:r>
            <a:r>
              <a:rPr lang="en-US" sz="2400" dirty="0">
                <a:solidFill>
                  <a:schemeClr val="tx2"/>
                </a:solidFill>
                <a:effectLst>
                  <a:outerShdw blurRad="38100" dist="38100" dir="2700000" algn="tl">
                    <a:srgbClr val="000000">
                      <a:alpha val="43137"/>
                    </a:srgbClr>
                  </a:outerShdw>
                </a:effectLst>
              </a:rPr>
              <a:t>plugged into </a:t>
            </a:r>
            <a:r>
              <a:rPr lang="en-US" sz="2400" dirty="0">
                <a:solidFill>
                  <a:schemeClr val="tx2"/>
                </a:solidFill>
              </a:rPr>
              <a:t>our training process and </a:t>
            </a:r>
            <a:r>
              <a:rPr lang="en-US" sz="2400" dirty="0">
                <a:solidFill>
                  <a:schemeClr val="tx2"/>
                </a:solidFill>
                <a:effectLst>
                  <a:outerShdw blurRad="38100" dist="38100" dir="2700000" algn="tl">
                    <a:srgbClr val="000000">
                      <a:alpha val="43137"/>
                    </a:srgbClr>
                  </a:outerShdw>
                </a:effectLst>
              </a:rPr>
              <a:t>scaled</a:t>
            </a:r>
            <a:r>
              <a:rPr lang="en-US" sz="2400" dirty="0">
                <a:solidFill>
                  <a:schemeClr val="tx2"/>
                </a:solidFill>
              </a:rPr>
              <a:t> across our organization</a:t>
            </a:r>
          </a:p>
          <a:p>
            <a:endParaRPr lang="en-US" dirty="0"/>
          </a:p>
        </p:txBody>
      </p:sp>
      <p:sp>
        <p:nvSpPr>
          <p:cNvPr id="4" name="Slide Number Placeholder 3"/>
          <p:cNvSpPr>
            <a:spLocks noGrp="1"/>
          </p:cNvSpPr>
          <p:nvPr>
            <p:ph type="sldNum" sz="quarter" idx="5"/>
          </p:nvPr>
        </p:nvSpPr>
        <p:spPr/>
        <p:txBody>
          <a:bodyPr/>
          <a:lstStyle/>
          <a:p>
            <a:fld id="{2C8C5C56-4AD3-2D46-9D90-7B1EC7A68FC8}" type="slidenum">
              <a:rPr lang="en-US" smtClean="0"/>
              <a:t>2</a:t>
            </a:fld>
            <a:endParaRPr lang="en-US"/>
          </a:p>
        </p:txBody>
      </p:sp>
    </p:spTree>
    <p:extLst>
      <p:ext uri="{BB962C8B-B14F-4D97-AF65-F5344CB8AC3E}">
        <p14:creationId xmlns:p14="http://schemas.microsoft.com/office/powerpoint/2010/main" val="307482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Training programs that focus on </a:t>
            </a:r>
            <a:r>
              <a:rPr lang="en-US" sz="1200" b="1" dirty="0">
                <a:latin typeface="Calibri" panose="020F0502020204030204" pitchFamily="34" charset="0"/>
                <a:ea typeface="Calibri" panose="020F0502020204030204" pitchFamily="34" charset="0"/>
                <a:cs typeface="Calibri" panose="020F0502020204030204" pitchFamily="34" charset="0"/>
              </a:rPr>
              <a:t>developing knowledge and skills to perform specific job functions</a:t>
            </a:r>
            <a:r>
              <a:rPr lang="en-US" sz="1200" dirty="0">
                <a:latin typeface="Calibri" panose="020F0502020204030204" pitchFamily="34" charset="0"/>
                <a:ea typeface="Calibri" panose="020F0502020204030204" pitchFamily="34" charset="0"/>
                <a:cs typeface="Calibri" panose="020F0502020204030204" pitchFamily="34" charset="0"/>
              </a:rPr>
              <a:t> to industry-defined levels of proficiency.</a:t>
            </a:r>
            <a:br>
              <a:rPr lang="en-US" sz="1200" dirty="0">
                <a:latin typeface="Calibri" panose="020F0502020204030204" pitchFamily="34" charset="0"/>
                <a:ea typeface="Calibri" panose="020F0502020204030204" pitchFamily="34" charset="0"/>
                <a:cs typeface="Calibri" panose="020F0502020204030204" pitchFamily="34" charset="0"/>
              </a:rPr>
            </a:br>
            <a:endParaRPr lang="en-US" sz="1200"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These courses </a:t>
            </a:r>
            <a:r>
              <a:rPr lang="en-US" sz="1200" b="1" dirty="0">
                <a:latin typeface="Calibri" panose="020F0502020204030204" pitchFamily="34" charset="0"/>
                <a:ea typeface="Calibri" panose="020F0502020204030204" pitchFamily="34" charset="0"/>
                <a:cs typeface="Calibri" panose="020F0502020204030204" pitchFamily="34" charset="0"/>
              </a:rPr>
              <a:t>address the skills gap for new hires </a:t>
            </a:r>
            <a:r>
              <a:rPr lang="en-US" sz="1200" dirty="0">
                <a:latin typeface="Calibri" panose="020F0502020204030204" pitchFamily="34" charset="0"/>
                <a:ea typeface="Calibri" panose="020F0502020204030204" pitchFamily="34" charset="0"/>
                <a:cs typeface="Calibri" panose="020F0502020204030204" pitchFamily="34" charset="0"/>
              </a:rPr>
              <a:t>who come to you with little or zero experience. </a:t>
            </a:r>
            <a:br>
              <a:rPr lang="en-US" sz="1200" dirty="0">
                <a:latin typeface="Calibri" panose="020F0502020204030204" pitchFamily="34" charset="0"/>
                <a:ea typeface="Calibri" panose="020F0502020204030204" pitchFamily="34" charset="0"/>
                <a:cs typeface="Calibri" panose="020F0502020204030204" pitchFamily="34" charset="0"/>
              </a:rPr>
            </a:br>
            <a:endParaRPr lang="en-US" sz="1200"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They also provide </a:t>
            </a:r>
            <a:r>
              <a:rPr lang="en-US" sz="1200" b="1" dirty="0">
                <a:latin typeface="Calibri" panose="020F0502020204030204" pitchFamily="34" charset="0"/>
                <a:ea typeface="Calibri" panose="020F0502020204030204" pitchFamily="34" charset="0"/>
                <a:cs typeface="Calibri" panose="020F0502020204030204" pitchFamily="34" charset="0"/>
              </a:rPr>
              <a:t>new skills and career pathways </a:t>
            </a:r>
            <a:r>
              <a:rPr lang="en-US" sz="1200" dirty="0">
                <a:latin typeface="Calibri" panose="020F0502020204030204" pitchFamily="34" charset="0"/>
                <a:ea typeface="Calibri" panose="020F0502020204030204" pitchFamily="34" charset="0"/>
                <a:cs typeface="Calibri" panose="020F0502020204030204" pitchFamily="34" charset="0"/>
              </a:rPr>
              <a:t>for existing employees.</a:t>
            </a:r>
            <a:endParaRPr lang="en-US" sz="14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C8C5C56-4AD3-2D46-9D90-7B1EC7A68FC8}" type="slidenum">
              <a:rPr lang="en-US" smtClean="0"/>
              <a:t>3</a:t>
            </a:fld>
            <a:endParaRPr lang="en-US"/>
          </a:p>
        </p:txBody>
      </p:sp>
    </p:spTree>
    <p:extLst>
      <p:ext uri="{BB962C8B-B14F-4D97-AF65-F5344CB8AC3E}">
        <p14:creationId xmlns:p14="http://schemas.microsoft.com/office/powerpoint/2010/main" val="615521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8C5C56-4AD3-2D46-9D90-7B1EC7A68FC8}" type="slidenum">
              <a:rPr lang="en-US" smtClean="0"/>
              <a:t>5</a:t>
            </a:fld>
            <a:endParaRPr lang="en-US"/>
          </a:p>
        </p:txBody>
      </p:sp>
    </p:spTree>
    <p:extLst>
      <p:ext uri="{BB962C8B-B14F-4D97-AF65-F5344CB8AC3E}">
        <p14:creationId xmlns:p14="http://schemas.microsoft.com/office/powerpoint/2010/main" val="2117430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spcAft>
                <a:spcPts val="1200"/>
              </a:spcAft>
            </a:pPr>
            <a:r>
              <a:rPr lang="en-US" sz="2000" b="1" dirty="0">
                <a:latin typeface="Calibri" panose="020F0502020204030204" pitchFamily="34" charset="0"/>
                <a:cs typeface="Calibri" panose="020F0502020204030204" pitchFamily="34" charset="0"/>
              </a:rPr>
              <a:t>Focused on the individual, not a one-size fits all approach</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Customized to organization’s needs: </a:t>
            </a:r>
            <a:r>
              <a:rPr lang="en-US" sz="2000" dirty="0">
                <a:latin typeface="Calibri" panose="020F0502020204030204" pitchFamily="34" charset="0"/>
                <a:cs typeface="Calibri" panose="020F0502020204030204" pitchFamily="34" charset="0"/>
              </a:rPr>
              <a:t>Required and Optional Modules</a:t>
            </a:r>
          </a:p>
          <a:p>
            <a:pPr>
              <a:spcBef>
                <a:spcPts val="0"/>
              </a:spcBef>
              <a:spcAft>
                <a:spcPts val="1200"/>
              </a:spcAft>
            </a:pPr>
            <a:r>
              <a:rPr lang="en-US" sz="2200" b="1" dirty="0">
                <a:latin typeface="Calibri" panose="020F0502020204030204" pitchFamily="34" charset="0"/>
                <a:cs typeface="Calibri" panose="020F0502020204030204" pitchFamily="34" charset="0"/>
              </a:rPr>
              <a:t>Close Captioning available for special needs and Language issues</a:t>
            </a:r>
          </a:p>
          <a:p>
            <a:endParaRPr lang="en-US" dirty="0"/>
          </a:p>
        </p:txBody>
      </p:sp>
      <p:sp>
        <p:nvSpPr>
          <p:cNvPr id="4" name="Slide Number Placeholder 3"/>
          <p:cNvSpPr>
            <a:spLocks noGrp="1"/>
          </p:cNvSpPr>
          <p:nvPr>
            <p:ph type="sldNum" sz="quarter" idx="5"/>
          </p:nvPr>
        </p:nvSpPr>
        <p:spPr/>
        <p:txBody>
          <a:bodyPr/>
          <a:lstStyle/>
          <a:p>
            <a:fld id="{2C8C5C56-4AD3-2D46-9D90-7B1EC7A68FC8}" type="slidenum">
              <a:rPr lang="en-US" smtClean="0"/>
              <a:t>6</a:t>
            </a:fld>
            <a:endParaRPr lang="en-US"/>
          </a:p>
        </p:txBody>
      </p:sp>
    </p:spTree>
    <p:extLst>
      <p:ext uri="{BB962C8B-B14F-4D97-AF65-F5344CB8AC3E}">
        <p14:creationId xmlns:p14="http://schemas.microsoft.com/office/powerpoint/2010/main" val="299830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s-ES" sz="1200" b="1" u="sng" dirty="0" err="1">
                <a:latin typeface="Calibri"/>
                <a:ea typeface="Calibri" panose="020F0502020204030204" pitchFamily="34" charset="0"/>
                <a:cs typeface="Calibri"/>
              </a:rPr>
              <a:t>Why</a:t>
            </a:r>
            <a:r>
              <a:rPr lang="es-ES" sz="1200" b="1" u="sng" dirty="0">
                <a:latin typeface="Calibri"/>
                <a:ea typeface="Calibri" panose="020F0502020204030204" pitchFamily="34" charset="0"/>
                <a:cs typeface="Calibri"/>
              </a:rPr>
              <a:t> are </a:t>
            </a:r>
            <a:r>
              <a:rPr lang="es-ES" sz="1200" b="1" u="sng" dirty="0" err="1">
                <a:latin typeface="Calibri"/>
                <a:ea typeface="Calibri" panose="020F0502020204030204" pitchFamily="34" charset="0"/>
                <a:cs typeface="Calibri"/>
              </a:rPr>
              <a:t>companies</a:t>
            </a:r>
            <a:r>
              <a:rPr lang="es-ES" sz="1200" b="1" u="sng" dirty="0">
                <a:latin typeface="Calibri"/>
                <a:ea typeface="Calibri" panose="020F0502020204030204" pitchFamily="34" charset="0"/>
                <a:cs typeface="Calibri"/>
              </a:rPr>
              <a:t> </a:t>
            </a:r>
            <a:r>
              <a:rPr lang="es-ES" sz="1200" b="1" u="sng" dirty="0" err="1">
                <a:latin typeface="Calibri"/>
                <a:ea typeface="Calibri" panose="020F0502020204030204" pitchFamily="34" charset="0"/>
                <a:cs typeface="Calibri"/>
              </a:rPr>
              <a:t>adopting</a:t>
            </a:r>
            <a:r>
              <a:rPr lang="es-ES" sz="1200" b="1" u="sng" dirty="0">
                <a:latin typeface="Calibri"/>
                <a:ea typeface="Calibri" panose="020F0502020204030204" pitchFamily="34" charset="0"/>
                <a:cs typeface="Calibri"/>
              </a:rPr>
              <a:t> </a:t>
            </a:r>
            <a:r>
              <a:rPr lang="es-ES" sz="1200" b="1" u="sng" dirty="0" err="1">
                <a:latin typeface="Calibri"/>
                <a:ea typeface="Calibri" panose="020F0502020204030204" pitchFamily="34" charset="0"/>
                <a:cs typeface="Calibri"/>
              </a:rPr>
              <a:t>Workforce</a:t>
            </a:r>
            <a:r>
              <a:rPr lang="es-ES" sz="1200" b="1" u="sng" dirty="0">
                <a:latin typeface="Calibri"/>
                <a:ea typeface="Calibri" panose="020F0502020204030204" pitchFamily="34" charset="0"/>
                <a:cs typeface="Calibri"/>
              </a:rPr>
              <a:t> Training?</a:t>
            </a:r>
          </a:p>
          <a:p>
            <a:pPr marL="0" indent="0">
              <a:lnSpc>
                <a:spcPct val="100000"/>
              </a:lnSpc>
              <a:spcBef>
                <a:spcPts val="0"/>
              </a:spcBef>
              <a:buNone/>
            </a:pPr>
            <a:endParaRPr lang="es-ES" sz="1200" b="1" dirty="0">
              <a:latin typeface="Calibri"/>
              <a:ea typeface="Calibri" panose="020F0502020204030204" pitchFamily="34" charset="0"/>
              <a:cs typeface="Calibri"/>
            </a:endParaRPr>
          </a:p>
          <a:p>
            <a:pPr>
              <a:lnSpc>
                <a:spcPct val="100000"/>
              </a:lnSpc>
              <a:spcBef>
                <a:spcPts val="0"/>
              </a:spcBef>
              <a:buFont typeface="Arial" panose="020B0604020202020204" pitchFamily="34" charset="0"/>
              <a:buChar char="•"/>
            </a:pPr>
            <a:r>
              <a:rPr lang="en-US" sz="1200" dirty="0">
                <a:latin typeface="Calibri"/>
                <a:ea typeface="Calibri" panose="020F0502020204030204" pitchFamily="34" charset="0"/>
                <a:cs typeface="Calibri"/>
              </a:rPr>
              <a:t>It </a:t>
            </a:r>
            <a:r>
              <a:rPr lang="en-US" sz="1200" b="1" dirty="0">
                <a:latin typeface="Calibri"/>
                <a:ea typeface="Calibri" panose="020F0502020204030204" pitchFamily="34" charset="0"/>
                <a:cs typeface="Calibri"/>
              </a:rPr>
              <a:t>reduces training times</a:t>
            </a:r>
            <a:r>
              <a:rPr lang="en-US" sz="1200" dirty="0">
                <a:latin typeface="Calibri"/>
                <a:ea typeface="Calibri" panose="020F0502020204030204" pitchFamily="34" charset="0"/>
                <a:cs typeface="Calibri"/>
              </a:rPr>
              <a:t> – Companies using WFT have cut onboarding training times by one-third. Get your people to proficiency faster. You save money</a:t>
            </a:r>
          </a:p>
          <a:p>
            <a:pPr>
              <a:lnSpc>
                <a:spcPct val="100000"/>
              </a:lnSpc>
              <a:spcBef>
                <a:spcPts val="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It </a:t>
            </a:r>
            <a:r>
              <a:rPr lang="en-US" sz="1200" b="1" dirty="0">
                <a:latin typeface="Calibri" panose="020F0502020204030204" pitchFamily="34" charset="0"/>
                <a:ea typeface="Calibri" panose="020F0502020204030204" pitchFamily="34" charset="0"/>
                <a:cs typeface="Calibri" panose="020F0502020204030204" pitchFamily="34" charset="0"/>
              </a:rPr>
              <a:t>standardizes the onboarding process </a:t>
            </a:r>
            <a:r>
              <a:rPr lang="en-US" sz="1200" dirty="0">
                <a:latin typeface="Calibri" panose="020F0502020204030204" pitchFamily="34" charset="0"/>
                <a:ea typeface="Calibri" panose="020F0502020204030204" pitchFamily="34" charset="0"/>
                <a:cs typeface="Calibri" panose="020F0502020204030204" pitchFamily="34" charset="0"/>
              </a:rPr>
              <a:t>throughout the entire organization, while offering an individual learning experience</a:t>
            </a:r>
          </a:p>
          <a:p>
            <a:pPr>
              <a:lnSpc>
                <a:spcPct val="100000"/>
              </a:lnSpc>
              <a:spcBef>
                <a:spcPts val="0"/>
              </a:spcBef>
              <a:buFont typeface="Arial" panose="020B0604020202020204" pitchFamily="34" charset="0"/>
              <a:buChar char="•"/>
            </a:pPr>
            <a:r>
              <a:rPr lang="en-US" sz="1200" dirty="0">
                <a:latin typeface="Calibri"/>
                <a:ea typeface="Calibri" panose="020F0502020204030204" pitchFamily="34" charset="0"/>
                <a:cs typeface="Calibri"/>
              </a:rPr>
              <a:t>It creates a </a:t>
            </a:r>
            <a:r>
              <a:rPr lang="en-US" sz="1200" b="1" dirty="0">
                <a:latin typeface="Calibri"/>
                <a:ea typeface="Calibri" panose="020F0502020204030204" pitchFamily="34" charset="0"/>
                <a:cs typeface="Calibri"/>
              </a:rPr>
              <a:t>positive culture of learning </a:t>
            </a:r>
            <a:r>
              <a:rPr lang="en-US" sz="1200" dirty="0">
                <a:latin typeface="Calibri"/>
                <a:ea typeface="Calibri" panose="020F0502020204030204" pitchFamily="34" charset="0"/>
                <a:cs typeface="Calibri"/>
              </a:rPr>
              <a:t>and show your people you want them to succeed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a:ea typeface="Calibri" panose="020F0502020204030204" pitchFamily="34" charset="0"/>
                <a:cs typeface="Calibri"/>
              </a:rPr>
              <a:t>Provides effective measuring tool for new hires</a:t>
            </a:r>
          </a:p>
          <a:p>
            <a:pPr>
              <a:lnSpc>
                <a:spcPct val="100000"/>
              </a:lnSpc>
              <a:spcBef>
                <a:spcPts val="0"/>
              </a:spcBef>
              <a:buFont typeface="Arial" panose="020B0604020202020204" pitchFamily="34" charset="0"/>
              <a:buChar char="•"/>
            </a:pPr>
            <a:r>
              <a:rPr lang="es-ES" sz="1200" dirty="0" err="1">
                <a:latin typeface="Calibri" panose="020F0502020204030204" pitchFamily="34" charset="0"/>
                <a:ea typeface="Calibri" panose="020F0502020204030204" pitchFamily="34" charset="0"/>
                <a:cs typeface="Calibri" panose="020F0502020204030204" pitchFamily="34" charset="0"/>
              </a:rPr>
              <a:t>It</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creates</a:t>
            </a:r>
            <a:r>
              <a:rPr lang="es-ES" sz="1200" dirty="0">
                <a:latin typeface="Calibri" panose="020F0502020204030204" pitchFamily="34" charset="0"/>
                <a:ea typeface="Calibri" panose="020F0502020204030204" pitchFamily="34" charset="0"/>
                <a:cs typeface="Calibri" panose="020F0502020204030204" pitchFamily="34" charset="0"/>
              </a:rPr>
              <a:t> a </a:t>
            </a:r>
            <a:r>
              <a:rPr lang="es-ES" sz="1200" b="1" dirty="0" err="1">
                <a:latin typeface="Calibri" panose="020F0502020204030204" pitchFamily="34" charset="0"/>
                <a:ea typeface="Calibri" panose="020F0502020204030204" pitchFamily="34" charset="0"/>
                <a:cs typeface="Calibri" panose="020F0502020204030204" pitchFamily="34" charset="0"/>
              </a:rPr>
              <a:t>solid</a:t>
            </a:r>
            <a:r>
              <a:rPr lang="es-ES" sz="1200" b="1" dirty="0">
                <a:latin typeface="Calibri" panose="020F0502020204030204" pitchFamily="34" charset="0"/>
                <a:ea typeface="Calibri" panose="020F0502020204030204" pitchFamily="34" charset="0"/>
                <a:cs typeface="Calibri" panose="020F0502020204030204" pitchFamily="34" charset="0"/>
              </a:rPr>
              <a:t> </a:t>
            </a:r>
            <a:r>
              <a:rPr lang="es-ES" sz="1200" b="1" dirty="0" err="1">
                <a:latin typeface="Calibri" panose="020F0502020204030204" pitchFamily="34" charset="0"/>
                <a:ea typeface="Calibri" panose="020F0502020204030204" pitchFamily="34" charset="0"/>
                <a:cs typeface="Calibri" panose="020F0502020204030204" pitchFamily="34" charset="0"/>
              </a:rPr>
              <a:t>foundation</a:t>
            </a:r>
            <a:r>
              <a:rPr lang="es-ES" sz="1200" b="1"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before</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any</a:t>
            </a:r>
            <a:r>
              <a:rPr lang="es-ES" sz="1200" dirty="0">
                <a:latin typeface="Calibri" panose="020F0502020204030204" pitchFamily="34" charset="0"/>
                <a:ea typeface="Calibri" panose="020F0502020204030204" pitchFamily="34" charset="0"/>
                <a:cs typeface="Calibri" panose="020F0502020204030204" pitchFamily="34" charset="0"/>
              </a:rPr>
              <a:t> OJT and </a:t>
            </a:r>
            <a:r>
              <a:rPr lang="es-ES" sz="1200" dirty="0" err="1">
                <a:latin typeface="Calibri" panose="020F0502020204030204" pitchFamily="34" charset="0"/>
                <a:ea typeface="Calibri" panose="020F0502020204030204" pitchFamily="34" charset="0"/>
                <a:cs typeface="Calibri" panose="020F0502020204030204" pitchFamily="34" charset="0"/>
              </a:rPr>
              <a:t>makes</a:t>
            </a:r>
            <a:r>
              <a:rPr lang="es-ES" sz="1200" dirty="0">
                <a:latin typeface="Calibri" panose="020F0502020204030204" pitchFamily="34" charset="0"/>
                <a:ea typeface="Calibri" panose="020F0502020204030204" pitchFamily="34" charset="0"/>
                <a:cs typeface="Calibri" panose="020F0502020204030204" pitchFamily="34" charset="0"/>
              </a:rPr>
              <a:t> future </a:t>
            </a:r>
            <a:r>
              <a:rPr lang="es-ES" sz="1200" dirty="0" err="1">
                <a:latin typeface="Calibri" panose="020F0502020204030204" pitchFamily="34" charset="0"/>
                <a:ea typeface="Calibri" panose="020F0502020204030204" pitchFamily="34" charset="0"/>
                <a:cs typeface="Calibri" panose="020F0502020204030204" pitchFamily="34" charset="0"/>
              </a:rPr>
              <a:t>certification</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process</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easier</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for</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students</a:t>
            </a:r>
            <a:r>
              <a:rPr lang="es-ES" sz="1200" dirty="0">
                <a:latin typeface="Calibri" panose="020F0502020204030204" pitchFamily="34" charset="0"/>
                <a:ea typeface="Calibri" panose="020F0502020204030204" pitchFamily="34" charset="0"/>
                <a:cs typeface="Calibri" panose="020F0502020204030204" pitchFamily="34" charset="0"/>
              </a:rPr>
              <a:t> and </a:t>
            </a:r>
            <a:r>
              <a:rPr lang="es-ES" sz="1200" dirty="0" err="1">
                <a:latin typeface="Calibri" panose="020F0502020204030204" pitchFamily="34" charset="0"/>
                <a:ea typeface="Calibri" panose="020F0502020204030204" pitchFamily="34" charset="0"/>
                <a:cs typeface="Calibri" panose="020F0502020204030204" pitchFamily="34" charset="0"/>
              </a:rPr>
              <a:t>trainers</a:t>
            </a:r>
            <a:r>
              <a:rPr lang="es-ES" sz="1200" dirty="0">
                <a:latin typeface="Calibri" panose="020F0502020204030204" pitchFamily="34" charset="0"/>
                <a:ea typeface="Calibri" panose="020F0502020204030204" pitchFamily="34" charset="0"/>
                <a:cs typeface="Calibri" panose="020F0502020204030204" pitchFamily="34" charset="0"/>
              </a:rPr>
              <a:t>. In </a:t>
            </a:r>
            <a:r>
              <a:rPr lang="es-ES" sz="1200" dirty="0" err="1">
                <a:latin typeface="Calibri" panose="020F0502020204030204" pitchFamily="34" charset="0"/>
                <a:ea typeface="Calibri" panose="020F0502020204030204" pitchFamily="34" charset="0"/>
                <a:cs typeface="Calibri" panose="020F0502020204030204" pitchFamily="34" charset="0"/>
              </a:rPr>
              <a:t>fact</a:t>
            </a:r>
            <a:r>
              <a:rPr lang="es-ES" sz="1200"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Companies using WFT have reported better passing scores for certification.</a:t>
            </a:r>
            <a:endParaRPr lang="es-ES" sz="1200" dirty="0">
              <a:latin typeface="Calibri" panose="020F0502020204030204" pitchFamily="34" charset="0"/>
              <a:ea typeface="Calibri" panose="020F0502020204030204" pitchFamily="34" charset="0"/>
              <a:cs typeface="Calibri" panose="020F0502020204030204" pitchFamily="34" charset="0"/>
            </a:endParaRPr>
          </a:p>
          <a:p>
            <a:r>
              <a:rPr lang="es-ES" sz="1200" b="1" dirty="0" err="1">
                <a:latin typeface="Calibri" panose="020F0502020204030204" pitchFamily="34" charset="0"/>
                <a:ea typeface="Calibri" panose="020F0502020204030204" pitchFamily="34" charset="0"/>
                <a:cs typeface="Calibri" panose="020F0502020204030204" pitchFamily="34" charset="0"/>
              </a:rPr>
              <a:t>Trusted</a:t>
            </a:r>
            <a:r>
              <a:rPr lang="es-ES" sz="1200" b="1" dirty="0">
                <a:latin typeface="Calibri" panose="020F0502020204030204" pitchFamily="34" charset="0"/>
                <a:ea typeface="Calibri" panose="020F0502020204030204" pitchFamily="34" charset="0"/>
                <a:cs typeface="Calibri" panose="020F0502020204030204" pitchFamily="34" charset="0"/>
              </a:rPr>
              <a:t> </a:t>
            </a:r>
            <a:r>
              <a:rPr lang="es-ES" sz="1200" b="1" dirty="0" err="1">
                <a:latin typeface="Calibri" panose="020F0502020204030204" pitchFamily="34" charset="0"/>
                <a:ea typeface="Calibri" panose="020F0502020204030204" pitchFamily="34" charset="0"/>
                <a:cs typeface="Calibri" panose="020F0502020204030204" pitchFamily="34" charset="0"/>
              </a:rPr>
              <a:t>source</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These</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courses</a:t>
            </a:r>
            <a:r>
              <a:rPr lang="es-ES" sz="1200" dirty="0">
                <a:latin typeface="Calibri" panose="020F0502020204030204" pitchFamily="34" charset="0"/>
                <a:ea typeface="Calibri" panose="020F0502020204030204" pitchFamily="34" charset="0"/>
                <a:cs typeface="Calibri" panose="020F0502020204030204" pitchFamily="34" charset="0"/>
              </a:rPr>
              <a:t> are </a:t>
            </a:r>
            <a:r>
              <a:rPr lang="es-ES" sz="1200" dirty="0" err="1">
                <a:latin typeface="Calibri" panose="020F0502020204030204" pitchFamily="34" charset="0"/>
                <a:ea typeface="Calibri" panose="020F0502020204030204" pitchFamily="34" charset="0"/>
                <a:cs typeface="Calibri" panose="020F0502020204030204" pitchFamily="34" charset="0"/>
              </a:rPr>
              <a:t>built</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by</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the</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same</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certifying</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body</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that</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develops</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the</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industry</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standards</a:t>
            </a:r>
            <a:r>
              <a:rPr lang="es-ES" sz="1200" dirty="0">
                <a:latin typeface="Calibri" panose="020F0502020204030204" pitchFamily="34" charset="0"/>
                <a:ea typeface="Calibri" panose="020F0502020204030204" pitchFamily="34" charset="0"/>
                <a:cs typeface="Calibri" panose="020F0502020204030204" pitchFamily="34" charset="0"/>
              </a:rPr>
              <a:t> and </a:t>
            </a:r>
            <a:r>
              <a:rPr lang="es-ES" sz="1200" dirty="0" err="1">
                <a:latin typeface="Calibri" panose="020F0502020204030204" pitchFamily="34" charset="0"/>
                <a:ea typeface="Calibri" panose="020F0502020204030204" pitchFamily="34" charset="0"/>
                <a:cs typeface="Calibri" panose="020F0502020204030204" pitchFamily="34" charset="0"/>
              </a:rPr>
              <a:t>issues</a:t>
            </a:r>
            <a:r>
              <a:rPr lang="es-ES" sz="1200" dirty="0">
                <a:latin typeface="Calibri" panose="020F0502020204030204" pitchFamily="34" charset="0"/>
                <a:ea typeface="Calibri" panose="020F0502020204030204" pitchFamily="34" charset="0"/>
                <a:cs typeface="Calibri" panose="020F0502020204030204" pitchFamily="34" charset="0"/>
              </a:rPr>
              <a:t> </a:t>
            </a:r>
            <a:r>
              <a:rPr lang="es-ES" sz="1200" dirty="0" err="1">
                <a:latin typeface="Calibri" panose="020F0502020204030204" pitchFamily="34" charset="0"/>
                <a:ea typeface="Calibri" panose="020F0502020204030204" pitchFamily="34" charset="0"/>
                <a:cs typeface="Calibri" panose="020F0502020204030204" pitchFamily="34" charset="0"/>
              </a:rPr>
              <a:t>certifications</a:t>
            </a:r>
            <a:r>
              <a:rPr lang="es-ES" sz="1200" dirty="0">
                <a:latin typeface="Calibri" panose="020F0502020204030204" pitchFamily="34" charset="0"/>
                <a:ea typeface="Calibri" panose="020F0502020204030204" pitchFamily="34" charset="0"/>
                <a:cs typeface="Calibri" panose="020F0502020204030204" pitchFamily="34" charset="0"/>
              </a:rPr>
              <a:t>.</a:t>
            </a:r>
            <a:br>
              <a:rPr lang="es-ES" sz="1200" dirty="0">
                <a:latin typeface="Calibri" panose="020F0502020204030204" pitchFamily="34" charset="0"/>
                <a:ea typeface="Calibri" panose="020F0502020204030204" pitchFamily="34" charset="0"/>
                <a:cs typeface="Calibri" panose="020F0502020204030204" pitchFamily="34" charset="0"/>
              </a:rPr>
            </a:br>
            <a:br>
              <a:rPr lang="es-ES" sz="1200" dirty="0">
                <a:latin typeface="Calibri" panose="020F0502020204030204" pitchFamily="34" charset="0"/>
                <a:ea typeface="Calibri" panose="020F0502020204030204" pitchFamily="34" charset="0"/>
                <a:cs typeface="Calibri" panose="020F0502020204030204" pitchFamily="34" charset="0"/>
              </a:rPr>
            </a:br>
            <a:r>
              <a:rPr lang="en-US" sz="1200" b="1" u="sng" dirty="0">
                <a:solidFill>
                  <a:schemeClr val="tx2"/>
                </a:solidFill>
                <a:latin typeface="Calibri"/>
                <a:ea typeface="Calibri" panose="020F0502020204030204" pitchFamily="34" charset="0"/>
                <a:cs typeface="Calibri"/>
              </a:rPr>
              <a:t>What our customers like about it</a:t>
            </a:r>
          </a:p>
          <a:p>
            <a:endParaRPr lang="en-US" sz="1200" b="1" u="sng" dirty="0">
              <a:solidFill>
                <a:schemeClr val="tx2"/>
              </a:solidFill>
              <a:latin typeface="Calibri"/>
              <a:ea typeface="Calibri" panose="020F0502020204030204" pitchFamily="34" charset="0"/>
              <a:cs typeface="Calibri"/>
            </a:endParaRPr>
          </a:p>
          <a:p>
            <a:pPr marL="285750" indent="-285750">
              <a:buFont typeface="Wingdings" panose="05000000000000000000" pitchFamily="2" charset="2"/>
              <a:buChar char="ü"/>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Engaging content. Courses are interactive, with current images, videos, activities and assessments. </a:t>
            </a:r>
          </a:p>
          <a:p>
            <a:pPr marL="285750" indent="-285750">
              <a:buFont typeface="Wingdings" panose="05000000000000000000" pitchFamily="2" charset="2"/>
              <a:buChar char="ü"/>
            </a:pPr>
            <a:r>
              <a:rPr lang="en-US" sz="1200" dirty="0">
                <a:solidFill>
                  <a:schemeClr val="tx2"/>
                </a:solidFill>
                <a:latin typeface="Calibri"/>
                <a:ea typeface="Calibri" panose="020F0502020204030204" pitchFamily="34" charset="0"/>
                <a:cs typeface="Calibri"/>
              </a:rPr>
              <a:t>Students actually retain their learning better and longer.</a:t>
            </a:r>
          </a:p>
          <a:p>
            <a:pPr marL="285750" indent="-285750">
              <a:buFont typeface="Wingdings" panose="05000000000000000000" pitchFamily="2" charset="2"/>
              <a:buChar char="ü"/>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Flexible implementation</a:t>
            </a:r>
          </a:p>
          <a:p>
            <a:pPr marL="285750" indent="-285750">
              <a:buFont typeface="Wingdings" panose="05000000000000000000" pitchFamily="2" charset="2"/>
              <a:buChar char="ü"/>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You can see / track student progress.</a:t>
            </a:r>
          </a:p>
          <a:p>
            <a:pPr marL="285750" indent="-285750">
              <a:buFont typeface="Wingdings" panose="05000000000000000000" pitchFamily="2" charset="2"/>
              <a:buChar char="ü"/>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Students receive valid IPC certificate upon course completion.</a:t>
            </a:r>
          </a:p>
          <a:p>
            <a:pPr>
              <a:lnSpc>
                <a:spcPct val="100000"/>
              </a:lnSpc>
              <a:spcBef>
                <a:spcPts val="0"/>
              </a:spcBef>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C8C5C56-4AD3-2D46-9D90-7B1EC7A68FC8}" type="slidenum">
              <a:rPr lang="en-US" smtClean="0"/>
              <a:t>7</a:t>
            </a:fld>
            <a:endParaRPr lang="en-US"/>
          </a:p>
        </p:txBody>
      </p:sp>
    </p:spTree>
    <p:extLst>
      <p:ext uri="{BB962C8B-B14F-4D97-AF65-F5344CB8AC3E}">
        <p14:creationId xmlns:p14="http://schemas.microsoft.com/office/powerpoint/2010/main" val="162482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8C5C56-4AD3-2D46-9D90-7B1EC7A68FC8}" type="slidenum">
              <a:rPr lang="en-US" smtClean="0"/>
              <a:t>8</a:t>
            </a:fld>
            <a:endParaRPr lang="en-US"/>
          </a:p>
        </p:txBody>
      </p:sp>
    </p:spTree>
    <p:extLst>
      <p:ext uri="{BB962C8B-B14F-4D97-AF65-F5344CB8AC3E}">
        <p14:creationId xmlns:p14="http://schemas.microsoft.com/office/powerpoint/2010/main" val="2784729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8C5C56-4AD3-2D46-9D90-7B1EC7A68FC8}" type="slidenum">
              <a:rPr lang="en-US" smtClean="0"/>
              <a:t>9</a:t>
            </a:fld>
            <a:endParaRPr lang="en-US"/>
          </a:p>
        </p:txBody>
      </p:sp>
    </p:spTree>
    <p:extLst>
      <p:ext uri="{BB962C8B-B14F-4D97-AF65-F5344CB8AC3E}">
        <p14:creationId xmlns:p14="http://schemas.microsoft.com/office/powerpoint/2010/main" val="290153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8C5C56-4AD3-2D46-9D90-7B1EC7A68FC8}" type="slidenum">
              <a:rPr lang="en-US" smtClean="0"/>
              <a:t>11</a:t>
            </a:fld>
            <a:endParaRPr lang="en-US"/>
          </a:p>
        </p:txBody>
      </p:sp>
    </p:spTree>
    <p:extLst>
      <p:ext uri="{BB962C8B-B14F-4D97-AF65-F5344CB8AC3E}">
        <p14:creationId xmlns:p14="http://schemas.microsoft.com/office/powerpoint/2010/main" val="3830938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3.emf"/><Relationship Id="rId5" Type="http://schemas.openxmlformats.org/officeDocument/2006/relationships/image" Target="../media/image4.emf"/><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3.emf"/><Relationship Id="rId5" Type="http://schemas.openxmlformats.org/officeDocument/2006/relationships/image" Target="../media/image4.emf"/><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CFF2A6-1C12-4745-8AC3-A620AD364A40}"/>
              </a:ext>
            </a:extLst>
          </p:cNvPr>
          <p:cNvSpPr/>
          <p:nvPr userDrawn="1"/>
        </p:nvSpPr>
        <p:spPr>
          <a:xfrm>
            <a:off x="0" y="-67733"/>
            <a:ext cx="12201940" cy="6948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076A16-E534-D940-B557-6FC39DAC5642}"/>
              </a:ext>
            </a:extLst>
          </p:cNvPr>
          <p:cNvSpPr/>
          <p:nvPr/>
        </p:nvSpPr>
        <p:spPr>
          <a:xfrm>
            <a:off x="0" y="1526800"/>
            <a:ext cx="8610600" cy="47876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B7A6C2-E33E-5741-A389-516C3BE2FBA5}"/>
              </a:ext>
            </a:extLst>
          </p:cNvPr>
          <p:cNvPicPr>
            <a:picLocks noChangeAspect="1"/>
          </p:cNvPicPr>
          <p:nvPr/>
        </p:nvPicPr>
        <p:blipFill rotWithShape="1">
          <a:blip r:embed="rId3">
            <a:alphaModFix amt="35000"/>
          </a:blip>
          <a:srcRect l="5617" t="34989" r="35651" b="41447"/>
          <a:stretch/>
        </p:blipFill>
        <p:spPr>
          <a:xfrm>
            <a:off x="0" y="1526800"/>
            <a:ext cx="8610600" cy="4787624"/>
          </a:xfrm>
          <a:prstGeom prst="rect">
            <a:avLst/>
          </a:prstGeom>
        </p:spPr>
      </p:pic>
      <p:sp>
        <p:nvSpPr>
          <p:cNvPr id="2" name="Title 1">
            <a:extLst>
              <a:ext uri="{FF2B5EF4-FFF2-40B4-BE49-F238E27FC236}">
                <a16:creationId xmlns:a16="http://schemas.microsoft.com/office/drawing/2014/main" id="{780BE807-AD0A-D248-B2B9-EC4701D88E3D}"/>
              </a:ext>
            </a:extLst>
          </p:cNvPr>
          <p:cNvSpPr>
            <a:spLocks noGrp="1"/>
          </p:cNvSpPr>
          <p:nvPr>
            <p:ph type="title"/>
          </p:nvPr>
        </p:nvSpPr>
        <p:spPr>
          <a:xfrm>
            <a:off x="838200" y="1863970"/>
            <a:ext cx="6152597" cy="2789970"/>
          </a:xfrm>
        </p:spPr>
        <p:txBody>
          <a:bodyPr anchor="b">
            <a:noAutofit/>
          </a:bodyPr>
          <a:lstStyle>
            <a:lvl1pPr>
              <a:lnSpc>
                <a:spcPts val="4400"/>
              </a:lnSpc>
              <a:defRPr sz="4200" b="0" spc="-3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629737-A822-7740-A12A-35C6D6CC9485}"/>
              </a:ext>
            </a:extLst>
          </p:cNvPr>
          <p:cNvSpPr>
            <a:spLocks noGrp="1"/>
          </p:cNvSpPr>
          <p:nvPr>
            <p:ph type="body" idx="1"/>
          </p:nvPr>
        </p:nvSpPr>
        <p:spPr>
          <a:xfrm>
            <a:off x="850899" y="4653939"/>
            <a:ext cx="6152598" cy="406606"/>
          </a:xfrm>
        </p:spPr>
        <p:txBody>
          <a:bodyPr>
            <a:noAutofit/>
          </a:bodyPr>
          <a:lstStyle>
            <a:lvl1pPr marL="0" indent="0">
              <a:buNone/>
              <a:defRPr sz="1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96A2C1D9-4EF5-4841-B66F-F3DAA2F683FE}"/>
              </a:ext>
            </a:extLst>
          </p:cNvPr>
          <p:cNvSpPr/>
          <p:nvPr/>
        </p:nvSpPr>
        <p:spPr>
          <a:xfrm>
            <a:off x="7361860" y="2257326"/>
            <a:ext cx="4840080" cy="33265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3BC4AAF-C5B8-1F46-AFD3-AF9A66119E56}"/>
              </a:ext>
            </a:extLst>
          </p:cNvPr>
          <p:cNvPicPr>
            <a:picLocks noChangeAspect="1"/>
          </p:cNvPicPr>
          <p:nvPr/>
        </p:nvPicPr>
        <p:blipFill>
          <a:blip r:embed="rId4"/>
          <a:srcRect/>
          <a:stretch/>
        </p:blipFill>
        <p:spPr>
          <a:xfrm>
            <a:off x="484632" y="441919"/>
            <a:ext cx="2373249" cy="719756"/>
          </a:xfrm>
          <a:prstGeom prst="rect">
            <a:avLst/>
          </a:prstGeom>
        </p:spPr>
      </p:pic>
      <p:sp>
        <p:nvSpPr>
          <p:cNvPr id="16" name="TextBox 15">
            <a:extLst>
              <a:ext uri="{FF2B5EF4-FFF2-40B4-BE49-F238E27FC236}">
                <a16:creationId xmlns:a16="http://schemas.microsoft.com/office/drawing/2014/main" id="{9A59D2A3-5440-A34D-85BC-2F959349C7C8}"/>
              </a:ext>
            </a:extLst>
          </p:cNvPr>
          <p:cNvSpPr txBox="1"/>
          <p:nvPr/>
        </p:nvSpPr>
        <p:spPr>
          <a:xfrm>
            <a:off x="10652781" y="5126872"/>
            <a:ext cx="824111" cy="276999"/>
          </a:xfrm>
          <a:prstGeom prst="rect">
            <a:avLst/>
          </a:prstGeom>
          <a:noFill/>
        </p:spPr>
        <p:txBody>
          <a:bodyPr wrap="square" rtlCol="0">
            <a:spAutoFit/>
          </a:bodyPr>
          <a:lstStyle/>
          <a:p>
            <a:r>
              <a:rPr lang="en-US" sz="1200" spc="90" baseline="0" dirty="0">
                <a:solidFill>
                  <a:schemeClr val="bg1"/>
                </a:solidFill>
              </a:rPr>
              <a:t>ipc.org</a:t>
            </a:r>
          </a:p>
        </p:txBody>
      </p:sp>
      <p:pic>
        <p:nvPicPr>
          <p:cNvPr id="18" name="Picture 17">
            <a:extLst>
              <a:ext uri="{FF2B5EF4-FFF2-40B4-BE49-F238E27FC236}">
                <a16:creationId xmlns:a16="http://schemas.microsoft.com/office/drawing/2014/main" id="{10174164-4655-9442-AEF9-C2C47D3624CC}"/>
              </a:ext>
            </a:extLst>
          </p:cNvPr>
          <p:cNvPicPr>
            <a:picLocks noChangeAspect="1"/>
          </p:cNvPicPr>
          <p:nvPr/>
        </p:nvPicPr>
        <p:blipFill rotWithShape="1">
          <a:blip r:embed="rId5"/>
          <a:srcRect l="60066" t="43175" r="28188" b="48750"/>
          <a:stretch/>
        </p:blipFill>
        <p:spPr>
          <a:xfrm>
            <a:off x="11326289" y="5201222"/>
            <a:ext cx="359400" cy="190926"/>
          </a:xfrm>
          <a:prstGeom prst="rect">
            <a:avLst/>
          </a:prstGeom>
        </p:spPr>
      </p:pic>
    </p:spTree>
    <p:custDataLst>
      <p:tags r:id="rId1"/>
    </p:custDataLst>
    <p:extLst>
      <p:ext uri="{BB962C8B-B14F-4D97-AF65-F5344CB8AC3E}">
        <p14:creationId xmlns:p14="http://schemas.microsoft.com/office/powerpoint/2010/main" val="32098352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F4F1D0F-88FB-794D-9879-216F776F4EF7}"/>
              </a:ext>
            </a:extLst>
          </p:cNvPr>
          <p:cNvSpPr>
            <a:spLocks noGrp="1"/>
          </p:cNvSpPr>
          <p:nvPr>
            <p:ph idx="15"/>
          </p:nvPr>
        </p:nvSpPr>
        <p:spPr>
          <a:xfrm>
            <a:off x="6251895" y="1088819"/>
            <a:ext cx="5493084" cy="5110275"/>
          </a:xfrm>
        </p:spPr>
        <p:txBody>
          <a:bodyPr>
            <a:noAutofit/>
          </a:bodyPr>
          <a:lstStyle>
            <a:lvl1pPr marL="228600" indent="-228600">
              <a:lnSpc>
                <a:spcPct val="90000"/>
              </a:lnSpc>
              <a:spcBef>
                <a:spcPts val="1000"/>
              </a:spcBef>
              <a:buClr>
                <a:schemeClr val="accent4"/>
              </a:buClr>
              <a:buChar char="&gt;"/>
              <a:defRPr sz="2000">
                <a:solidFill>
                  <a:schemeClr val="tx2"/>
                </a:solidFill>
              </a:defRPr>
            </a:lvl1pPr>
            <a:lvl2pPr marL="457200" indent="-228600">
              <a:lnSpc>
                <a:spcPct val="90000"/>
              </a:lnSpc>
              <a:spcBef>
                <a:spcPts val="1000"/>
              </a:spcBef>
              <a:buClr>
                <a:schemeClr val="accent4"/>
              </a:buClr>
              <a:buFont typeface="Wingdings" pitchFamily="2" charset="2"/>
              <a:buChar char="§"/>
              <a:defRPr sz="1800">
                <a:solidFill>
                  <a:schemeClr val="tx2"/>
                </a:solidFill>
              </a:defRPr>
            </a:lvl2pPr>
            <a:lvl3pPr marL="640080" indent="-228600">
              <a:lnSpc>
                <a:spcPct val="90000"/>
              </a:lnSpc>
              <a:spcBef>
                <a:spcPts val="1000"/>
              </a:spcBef>
              <a:buClr>
                <a:schemeClr val="accent4"/>
              </a:buClr>
              <a:buChar char="&gt;"/>
              <a:defRPr sz="1600">
                <a:solidFill>
                  <a:schemeClr val="tx2"/>
                </a:solidFill>
              </a:defRPr>
            </a:lvl3pPr>
            <a:lvl4pPr marL="868680" indent="-228600">
              <a:lnSpc>
                <a:spcPct val="90000"/>
              </a:lnSpc>
              <a:spcBef>
                <a:spcPts val="1000"/>
              </a:spcBef>
              <a:buClr>
                <a:schemeClr val="accent4"/>
              </a:buClr>
              <a:buFont typeface="Wingdings" pitchFamily="2" charset="2"/>
              <a:buChar char="§"/>
              <a:defRPr sz="1400">
                <a:solidFill>
                  <a:schemeClr val="tx2"/>
                </a:solidFill>
              </a:defRPr>
            </a:lvl4pPr>
            <a:lvl5pPr marL="1051560" indent="-228600">
              <a:lnSpc>
                <a:spcPct val="90000"/>
              </a:lnSpc>
              <a:spcBef>
                <a:spcPts val="1000"/>
              </a:spcBef>
              <a:buClr>
                <a:schemeClr val="accent4"/>
              </a:buClr>
              <a:buChar char="&g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34AF6233-1EE1-E549-8F65-E702AE9567CB}"/>
              </a:ext>
            </a:extLst>
          </p:cNvPr>
          <p:cNvCxnSpPr>
            <a:cxnSpLocks/>
          </p:cNvCxnSpPr>
          <p:nvPr/>
        </p:nvCxnSpPr>
        <p:spPr>
          <a:xfrm>
            <a:off x="6096000" y="1076119"/>
            <a:ext cx="0" cy="5110275"/>
          </a:xfrm>
          <a:prstGeom prst="line">
            <a:avLst/>
          </a:prstGeom>
          <a:ln w="19050">
            <a:solidFill>
              <a:srgbClr val="F0AB00"/>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07F17663-123B-8C47-A62F-B79831C309A3}"/>
              </a:ext>
            </a:extLst>
          </p:cNvPr>
          <p:cNvSpPr>
            <a:spLocks noGrp="1"/>
          </p:cNvSpPr>
          <p:nvPr>
            <p:ph idx="13"/>
          </p:nvPr>
        </p:nvSpPr>
        <p:spPr>
          <a:xfrm>
            <a:off x="459721" y="1076119"/>
            <a:ext cx="5493084" cy="5110275"/>
          </a:xfrm>
        </p:spPr>
        <p:txBody>
          <a:bodyPr>
            <a:noAutofit/>
          </a:bodyPr>
          <a:lstStyle>
            <a:lvl1pPr marL="228600" indent="-228600">
              <a:lnSpc>
                <a:spcPct val="90000"/>
              </a:lnSpc>
              <a:spcBef>
                <a:spcPts val="1000"/>
              </a:spcBef>
              <a:buClr>
                <a:schemeClr val="accent4"/>
              </a:buClr>
              <a:buChar char="&gt;"/>
              <a:defRPr sz="2000">
                <a:solidFill>
                  <a:schemeClr val="tx2"/>
                </a:solidFill>
              </a:defRPr>
            </a:lvl1pPr>
            <a:lvl2pPr marL="457200" indent="-228600">
              <a:lnSpc>
                <a:spcPct val="90000"/>
              </a:lnSpc>
              <a:spcBef>
                <a:spcPts val="1000"/>
              </a:spcBef>
              <a:buClr>
                <a:schemeClr val="accent4"/>
              </a:buClr>
              <a:buFont typeface="Wingdings" pitchFamily="2" charset="2"/>
              <a:buChar char="§"/>
              <a:defRPr sz="1800">
                <a:solidFill>
                  <a:schemeClr val="tx2"/>
                </a:solidFill>
              </a:defRPr>
            </a:lvl2pPr>
            <a:lvl3pPr marL="640080" indent="-228600">
              <a:lnSpc>
                <a:spcPct val="90000"/>
              </a:lnSpc>
              <a:spcBef>
                <a:spcPts val="1000"/>
              </a:spcBef>
              <a:buClr>
                <a:schemeClr val="accent4"/>
              </a:buClr>
              <a:buChar char="&gt;"/>
              <a:defRPr sz="1600">
                <a:solidFill>
                  <a:schemeClr val="tx2"/>
                </a:solidFill>
              </a:defRPr>
            </a:lvl3pPr>
            <a:lvl4pPr marL="868680" indent="-228600">
              <a:lnSpc>
                <a:spcPct val="90000"/>
              </a:lnSpc>
              <a:spcBef>
                <a:spcPts val="1000"/>
              </a:spcBef>
              <a:buClr>
                <a:schemeClr val="accent4"/>
              </a:buClr>
              <a:buFont typeface="Wingdings" pitchFamily="2" charset="2"/>
              <a:buChar char="§"/>
              <a:defRPr sz="1400">
                <a:solidFill>
                  <a:schemeClr val="tx2"/>
                </a:solidFill>
              </a:defRPr>
            </a:lvl4pPr>
            <a:lvl5pPr marL="1051560" indent="-228600">
              <a:lnSpc>
                <a:spcPct val="90000"/>
              </a:lnSpc>
              <a:spcBef>
                <a:spcPts val="1000"/>
              </a:spcBef>
              <a:buClr>
                <a:schemeClr val="accent4"/>
              </a:buClr>
              <a:buChar char="&g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Slide Number Placeholder 5">
            <a:extLst>
              <a:ext uri="{FF2B5EF4-FFF2-40B4-BE49-F238E27FC236}">
                <a16:creationId xmlns:a16="http://schemas.microsoft.com/office/drawing/2014/main" id="{6041C31D-074D-AB47-B96B-C6D894A28E18}"/>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852EDC43-5715-4340-B87E-2A4673F2E55A}" type="slidenum">
              <a:rPr lang="en-US" smtClean="0"/>
              <a:pPr/>
              <a:t>‹#›</a:t>
            </a:fld>
            <a:endParaRPr lang="en-US" dirty="0"/>
          </a:p>
        </p:txBody>
      </p:sp>
      <p:sp>
        <p:nvSpPr>
          <p:cNvPr id="7" name="Date Placeholder 3">
            <a:extLst>
              <a:ext uri="{FF2B5EF4-FFF2-40B4-BE49-F238E27FC236}">
                <a16:creationId xmlns:a16="http://schemas.microsoft.com/office/drawing/2014/main" id="{18BD767F-6B1C-2E49-BB42-1E8EEEA31892}"/>
              </a:ext>
            </a:extLst>
          </p:cNvPr>
          <p:cNvSpPr>
            <a:spLocks noGrp="1"/>
          </p:cNvSpPr>
          <p:nvPr>
            <p:ph type="dt" sz="half" idx="2"/>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29B51D6B-3893-9B4F-9162-B641A6945709}" type="datetime1">
              <a:rPr lang="en-US" smtClean="0"/>
              <a:t>6/12/2024</a:t>
            </a:fld>
            <a:endParaRPr lang="en-US" dirty="0"/>
          </a:p>
        </p:txBody>
      </p:sp>
      <p:sp>
        <p:nvSpPr>
          <p:cNvPr id="8" name="Footer Placeholder 4">
            <a:extLst>
              <a:ext uri="{FF2B5EF4-FFF2-40B4-BE49-F238E27FC236}">
                <a16:creationId xmlns:a16="http://schemas.microsoft.com/office/drawing/2014/main" id="{B80C9888-27C2-2E41-BEE5-93E57C94E622}"/>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
        <p:nvSpPr>
          <p:cNvPr id="9" name="Title Placeholder 1">
            <a:extLst>
              <a:ext uri="{FF2B5EF4-FFF2-40B4-BE49-F238E27FC236}">
                <a16:creationId xmlns:a16="http://schemas.microsoft.com/office/drawing/2014/main" id="{5AA67DBC-8697-5945-923E-BC6F22912A98}"/>
              </a:ext>
            </a:extLst>
          </p:cNvPr>
          <p:cNvSpPr>
            <a:spLocks noGrp="1"/>
          </p:cNvSpPr>
          <p:nvPr>
            <p:ph type="title"/>
          </p:nvPr>
        </p:nvSpPr>
        <p:spPr>
          <a:xfrm>
            <a:off x="450518" y="-50035"/>
            <a:ext cx="10515600" cy="865610"/>
          </a:xfrm>
          <a:prstGeom prst="rect">
            <a:avLst/>
          </a:prstGeom>
        </p:spPr>
        <p:txBody>
          <a:bodyPr vert="horz" lIns="91440" tIns="45720" rIns="91440" bIns="45720" rtlCol="0" anchor="b">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170794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F4F1D0F-88FB-794D-9879-216F776F4EF7}"/>
              </a:ext>
            </a:extLst>
          </p:cNvPr>
          <p:cNvSpPr>
            <a:spLocks noGrp="1"/>
          </p:cNvSpPr>
          <p:nvPr>
            <p:ph idx="15"/>
          </p:nvPr>
        </p:nvSpPr>
        <p:spPr>
          <a:xfrm>
            <a:off x="6251895" y="1870074"/>
            <a:ext cx="5493084" cy="4329019"/>
          </a:xfrm>
        </p:spPr>
        <p:txBody>
          <a:bodyPr>
            <a:noAutofit/>
          </a:bodyPr>
          <a:lstStyle>
            <a:lvl1pPr marL="228600" indent="-228600">
              <a:lnSpc>
                <a:spcPts val="2500"/>
              </a:lnSpc>
              <a:spcBef>
                <a:spcPts val="1000"/>
              </a:spcBef>
              <a:buClr>
                <a:schemeClr val="accent4"/>
              </a:buClr>
              <a:buChar char="&gt;"/>
              <a:defRPr sz="2000">
                <a:solidFill>
                  <a:schemeClr val="tx2"/>
                </a:solidFill>
              </a:defRPr>
            </a:lvl1pPr>
            <a:lvl2pPr marL="457200" indent="-228600">
              <a:spcBef>
                <a:spcPts val="1000"/>
              </a:spcBef>
              <a:buClr>
                <a:schemeClr val="accent4"/>
              </a:buClr>
              <a:buFont typeface="Wingdings" pitchFamily="2" charset="2"/>
              <a:buChar char="§"/>
              <a:defRPr sz="1800">
                <a:solidFill>
                  <a:schemeClr val="tx2"/>
                </a:solidFill>
              </a:defRPr>
            </a:lvl2pPr>
            <a:lvl3pPr marL="640080" indent="-228600">
              <a:spcBef>
                <a:spcPts val="1000"/>
              </a:spcBef>
              <a:buClr>
                <a:schemeClr val="accent4"/>
              </a:buClr>
              <a:buChar char="&gt;"/>
              <a:defRPr sz="1600">
                <a:solidFill>
                  <a:schemeClr val="tx2"/>
                </a:solidFill>
              </a:defRPr>
            </a:lvl3pPr>
            <a:lvl4pPr marL="868680" indent="-228600">
              <a:spcBef>
                <a:spcPts val="1000"/>
              </a:spcBef>
              <a:buClr>
                <a:schemeClr val="accent4"/>
              </a:buClr>
              <a:buFont typeface="Wingdings" pitchFamily="2" charset="2"/>
              <a:buChar char="§"/>
              <a:defRPr sz="1400">
                <a:solidFill>
                  <a:schemeClr val="tx2"/>
                </a:solidFill>
              </a:defRPr>
            </a:lvl4pPr>
            <a:lvl5pPr marL="1051560" indent="-228600">
              <a:spcBef>
                <a:spcPts val="1000"/>
              </a:spcBef>
              <a:buClr>
                <a:schemeClr val="accent4"/>
              </a:buClr>
              <a:buChar char="&g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34AF6233-1EE1-E549-8F65-E702AE9567CB}"/>
              </a:ext>
            </a:extLst>
          </p:cNvPr>
          <p:cNvCxnSpPr>
            <a:cxnSpLocks/>
          </p:cNvCxnSpPr>
          <p:nvPr/>
        </p:nvCxnSpPr>
        <p:spPr>
          <a:xfrm>
            <a:off x="6096000" y="1076119"/>
            <a:ext cx="0" cy="5110275"/>
          </a:xfrm>
          <a:prstGeom prst="line">
            <a:avLst/>
          </a:prstGeom>
          <a:ln w="19050">
            <a:solidFill>
              <a:srgbClr val="F0AB00"/>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07F17663-123B-8C47-A62F-B79831C309A3}"/>
              </a:ext>
            </a:extLst>
          </p:cNvPr>
          <p:cNvSpPr>
            <a:spLocks noGrp="1"/>
          </p:cNvSpPr>
          <p:nvPr>
            <p:ph idx="13"/>
          </p:nvPr>
        </p:nvSpPr>
        <p:spPr>
          <a:xfrm>
            <a:off x="459721" y="1870075"/>
            <a:ext cx="5493084" cy="4316319"/>
          </a:xfrm>
        </p:spPr>
        <p:txBody>
          <a:bodyPr>
            <a:noAutofit/>
          </a:bodyPr>
          <a:lstStyle>
            <a:lvl1pPr marL="228600" indent="-228600">
              <a:lnSpc>
                <a:spcPts val="2500"/>
              </a:lnSpc>
              <a:spcBef>
                <a:spcPts val="1000"/>
              </a:spcBef>
              <a:buClr>
                <a:schemeClr val="accent4"/>
              </a:buClr>
              <a:buChar char="&gt;"/>
              <a:defRPr sz="2000">
                <a:solidFill>
                  <a:schemeClr val="tx2"/>
                </a:solidFill>
              </a:defRPr>
            </a:lvl1pPr>
            <a:lvl2pPr marL="411480" indent="-228600">
              <a:lnSpc>
                <a:spcPct val="90000"/>
              </a:lnSpc>
              <a:spcBef>
                <a:spcPts val="1000"/>
              </a:spcBef>
              <a:buClr>
                <a:schemeClr val="accent4"/>
              </a:buClr>
              <a:buFont typeface="Wingdings" pitchFamily="2" charset="2"/>
              <a:buChar char="§"/>
              <a:defRPr sz="1800">
                <a:solidFill>
                  <a:schemeClr val="tx2"/>
                </a:solidFill>
              </a:defRPr>
            </a:lvl2pPr>
            <a:lvl3pPr marL="640080" indent="-228600">
              <a:lnSpc>
                <a:spcPct val="90000"/>
              </a:lnSpc>
              <a:spcBef>
                <a:spcPts val="1000"/>
              </a:spcBef>
              <a:buClr>
                <a:schemeClr val="accent4"/>
              </a:buClr>
              <a:buChar char="&gt;"/>
              <a:defRPr sz="1600">
                <a:solidFill>
                  <a:schemeClr val="tx2"/>
                </a:solidFill>
              </a:defRPr>
            </a:lvl3pPr>
            <a:lvl4pPr marL="868680" indent="-228600">
              <a:lnSpc>
                <a:spcPct val="90000"/>
              </a:lnSpc>
              <a:spcBef>
                <a:spcPts val="1000"/>
              </a:spcBef>
              <a:buClr>
                <a:schemeClr val="accent4"/>
              </a:buClr>
              <a:buFont typeface="Wingdings" pitchFamily="2" charset="2"/>
              <a:buChar char="§"/>
              <a:defRPr sz="1400">
                <a:solidFill>
                  <a:schemeClr val="tx2"/>
                </a:solidFill>
              </a:defRPr>
            </a:lvl4pPr>
            <a:lvl5pPr marL="1051560" indent="-228600">
              <a:lnSpc>
                <a:spcPct val="90000"/>
              </a:lnSpc>
              <a:spcBef>
                <a:spcPts val="1000"/>
              </a:spcBef>
              <a:buClr>
                <a:schemeClr val="accent4"/>
              </a:buClr>
              <a:buChar char="&g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Slide Number Placeholder 5">
            <a:extLst>
              <a:ext uri="{FF2B5EF4-FFF2-40B4-BE49-F238E27FC236}">
                <a16:creationId xmlns:a16="http://schemas.microsoft.com/office/drawing/2014/main" id="{6041C31D-074D-AB47-B96B-C6D894A28E18}"/>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852EDC43-5715-4340-B87E-2A4673F2E55A}" type="slidenum">
              <a:rPr lang="en-US" smtClean="0"/>
              <a:pPr/>
              <a:t>‹#›</a:t>
            </a:fld>
            <a:endParaRPr lang="en-US" dirty="0"/>
          </a:p>
        </p:txBody>
      </p:sp>
      <p:sp>
        <p:nvSpPr>
          <p:cNvPr id="3" name="Content Placeholder 2">
            <a:extLst>
              <a:ext uri="{FF2B5EF4-FFF2-40B4-BE49-F238E27FC236}">
                <a16:creationId xmlns:a16="http://schemas.microsoft.com/office/drawing/2014/main" id="{9CB49416-DA35-9E4A-A48B-464D4CD53EE1}"/>
              </a:ext>
            </a:extLst>
          </p:cNvPr>
          <p:cNvSpPr>
            <a:spLocks noGrp="1"/>
          </p:cNvSpPr>
          <p:nvPr>
            <p:ph sz="quarter" idx="16"/>
          </p:nvPr>
        </p:nvSpPr>
        <p:spPr>
          <a:xfrm>
            <a:off x="460375" y="1052513"/>
            <a:ext cx="5492750" cy="817562"/>
          </a:xfrm>
        </p:spPr>
        <p:txBody>
          <a:bodyPr anchor="b"/>
          <a:lstStyle>
            <a:lvl1pPr marL="0" indent="0">
              <a:spcBef>
                <a:spcPts val="0"/>
              </a:spcBef>
              <a:buNone/>
              <a:defRPr sz="2400">
                <a:solidFill>
                  <a:srgbClr val="0073CF"/>
                </a:solidFill>
                <a:latin typeface="+mj-lt"/>
              </a:defRPr>
            </a:lvl1pPr>
          </a:lstStyle>
          <a:p>
            <a:pPr lvl="0"/>
            <a:r>
              <a:rPr lang="en-US"/>
              <a:t>Click to edit Master text styles</a:t>
            </a:r>
          </a:p>
        </p:txBody>
      </p:sp>
      <p:sp>
        <p:nvSpPr>
          <p:cNvPr id="21" name="Content Placeholder 2">
            <a:extLst>
              <a:ext uri="{FF2B5EF4-FFF2-40B4-BE49-F238E27FC236}">
                <a16:creationId xmlns:a16="http://schemas.microsoft.com/office/drawing/2014/main" id="{6DAE2C61-F281-5741-92F8-3FBA961D73D0}"/>
              </a:ext>
            </a:extLst>
          </p:cNvPr>
          <p:cNvSpPr>
            <a:spLocks noGrp="1"/>
          </p:cNvSpPr>
          <p:nvPr>
            <p:ph sz="quarter" idx="17"/>
          </p:nvPr>
        </p:nvSpPr>
        <p:spPr>
          <a:xfrm>
            <a:off x="6260199" y="1052967"/>
            <a:ext cx="5492750" cy="817562"/>
          </a:xfrm>
        </p:spPr>
        <p:txBody>
          <a:bodyPr anchor="b"/>
          <a:lstStyle>
            <a:lvl1pPr marL="0" indent="0">
              <a:spcBef>
                <a:spcPts val="0"/>
              </a:spcBef>
              <a:buNone/>
              <a:defRPr sz="2400">
                <a:solidFill>
                  <a:srgbClr val="0073CF"/>
                </a:solidFill>
                <a:latin typeface="+mj-lt"/>
              </a:defRPr>
            </a:lvl1pPr>
          </a:lstStyle>
          <a:p>
            <a:pPr lvl="0"/>
            <a:r>
              <a:rPr lang="en-US"/>
              <a:t>Click to edit Master text styles</a:t>
            </a:r>
          </a:p>
        </p:txBody>
      </p:sp>
      <p:sp>
        <p:nvSpPr>
          <p:cNvPr id="9" name="Date Placeholder 3">
            <a:extLst>
              <a:ext uri="{FF2B5EF4-FFF2-40B4-BE49-F238E27FC236}">
                <a16:creationId xmlns:a16="http://schemas.microsoft.com/office/drawing/2014/main" id="{B267864C-D3AD-C141-98CE-C1A3FC1E5C92}"/>
              </a:ext>
            </a:extLst>
          </p:cNvPr>
          <p:cNvSpPr>
            <a:spLocks noGrp="1"/>
          </p:cNvSpPr>
          <p:nvPr>
            <p:ph type="dt" sz="half" idx="2"/>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36D4FF70-B8C2-8640-A8CA-97DD5488F888}" type="datetime1">
              <a:rPr lang="en-US" smtClean="0"/>
              <a:t>6/12/2024</a:t>
            </a:fld>
            <a:endParaRPr lang="en-US" dirty="0"/>
          </a:p>
        </p:txBody>
      </p:sp>
      <p:sp>
        <p:nvSpPr>
          <p:cNvPr id="10" name="Footer Placeholder 4">
            <a:extLst>
              <a:ext uri="{FF2B5EF4-FFF2-40B4-BE49-F238E27FC236}">
                <a16:creationId xmlns:a16="http://schemas.microsoft.com/office/drawing/2014/main" id="{C44ED4DC-17E8-9445-9490-525190D64EAA}"/>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
        <p:nvSpPr>
          <p:cNvPr id="11" name="Title Placeholder 1">
            <a:extLst>
              <a:ext uri="{FF2B5EF4-FFF2-40B4-BE49-F238E27FC236}">
                <a16:creationId xmlns:a16="http://schemas.microsoft.com/office/drawing/2014/main" id="{C542DC50-2677-494F-9B86-47CBC7F532BB}"/>
              </a:ext>
            </a:extLst>
          </p:cNvPr>
          <p:cNvSpPr>
            <a:spLocks noGrp="1"/>
          </p:cNvSpPr>
          <p:nvPr>
            <p:ph type="title"/>
          </p:nvPr>
        </p:nvSpPr>
        <p:spPr>
          <a:xfrm>
            <a:off x="450518" y="-50035"/>
            <a:ext cx="10515600" cy="865610"/>
          </a:xfrm>
          <a:prstGeom prst="rect">
            <a:avLst/>
          </a:prstGeom>
        </p:spPr>
        <p:txBody>
          <a:bodyPr vert="horz" lIns="91440" tIns="45720" rIns="91440" bIns="45720" rtlCol="0" anchor="b">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05489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1B3FAFA-13DF-5345-AE8D-E1F300651C83}"/>
              </a:ext>
            </a:extLst>
          </p:cNvPr>
          <p:cNvPicPr>
            <a:picLocks noChangeAspect="1"/>
          </p:cNvPicPr>
          <p:nvPr/>
        </p:nvPicPr>
        <p:blipFill rotWithShape="1">
          <a:blip r:embed="rId3"/>
          <a:srcRect r="37717" b="15327"/>
          <a:stretch/>
        </p:blipFill>
        <p:spPr>
          <a:xfrm>
            <a:off x="10647025" y="245764"/>
            <a:ext cx="983160" cy="404657"/>
          </a:xfrm>
          <a:prstGeom prst="rect">
            <a:avLst/>
          </a:prstGeom>
        </p:spPr>
      </p:pic>
      <p:pic>
        <p:nvPicPr>
          <p:cNvPr id="17" name="Picture 16">
            <a:extLst>
              <a:ext uri="{FF2B5EF4-FFF2-40B4-BE49-F238E27FC236}">
                <a16:creationId xmlns:a16="http://schemas.microsoft.com/office/drawing/2014/main" id="{A4F07B44-4668-D942-9161-73863BEA73BB}"/>
              </a:ext>
            </a:extLst>
          </p:cNvPr>
          <p:cNvPicPr>
            <a:picLocks noChangeAspect="1"/>
          </p:cNvPicPr>
          <p:nvPr/>
        </p:nvPicPr>
        <p:blipFill rotWithShape="1">
          <a:blip r:embed="rId4"/>
          <a:srcRect l="27100" t="43230" r="63372" b="50000"/>
          <a:stretch/>
        </p:blipFill>
        <p:spPr>
          <a:xfrm>
            <a:off x="11490971" y="6486661"/>
            <a:ext cx="203199" cy="111580"/>
          </a:xfrm>
          <a:prstGeom prst="rect">
            <a:avLst/>
          </a:prstGeom>
        </p:spPr>
      </p:pic>
      <p:pic>
        <p:nvPicPr>
          <p:cNvPr id="9" name="Picture 8">
            <a:extLst>
              <a:ext uri="{FF2B5EF4-FFF2-40B4-BE49-F238E27FC236}">
                <a16:creationId xmlns:a16="http://schemas.microsoft.com/office/drawing/2014/main" id="{0485C30E-9A8B-164A-A163-594845DCD781}"/>
              </a:ext>
            </a:extLst>
          </p:cNvPr>
          <p:cNvPicPr>
            <a:picLocks noChangeAspect="1"/>
          </p:cNvPicPr>
          <p:nvPr userDrawn="1"/>
        </p:nvPicPr>
        <p:blipFill rotWithShape="1">
          <a:blip r:embed="rId3"/>
          <a:srcRect r="37717" b="15327"/>
          <a:stretch/>
        </p:blipFill>
        <p:spPr>
          <a:xfrm>
            <a:off x="10647025" y="245764"/>
            <a:ext cx="983160" cy="404657"/>
          </a:xfrm>
          <a:prstGeom prst="rect">
            <a:avLst/>
          </a:prstGeom>
        </p:spPr>
      </p:pic>
      <p:sp>
        <p:nvSpPr>
          <p:cNvPr id="16" name="Slide Number Placeholder 5">
            <a:extLst>
              <a:ext uri="{FF2B5EF4-FFF2-40B4-BE49-F238E27FC236}">
                <a16:creationId xmlns:a16="http://schemas.microsoft.com/office/drawing/2014/main" id="{62B1C24F-55ED-CC4B-88E9-4349B8AC60DF}"/>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9E798349-A7B3-7C46-B289-8B76DA19F174}" type="slidenum">
              <a:rPr lang="en-US" smtClean="0"/>
              <a:pPr/>
              <a:t>‹#›</a:t>
            </a:fld>
            <a:endParaRPr lang="en-US" dirty="0"/>
          </a:p>
        </p:txBody>
      </p:sp>
      <p:sp>
        <p:nvSpPr>
          <p:cNvPr id="7" name="Date Placeholder 3">
            <a:extLst>
              <a:ext uri="{FF2B5EF4-FFF2-40B4-BE49-F238E27FC236}">
                <a16:creationId xmlns:a16="http://schemas.microsoft.com/office/drawing/2014/main" id="{48485743-C4C5-E544-AEB8-19C7BC387AD3}"/>
              </a:ext>
            </a:extLst>
          </p:cNvPr>
          <p:cNvSpPr>
            <a:spLocks noGrp="1"/>
          </p:cNvSpPr>
          <p:nvPr>
            <p:ph type="dt" sz="half" idx="2"/>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37EB163A-87D5-E34E-AC17-D1FD5B4351FB}" type="datetime1">
              <a:rPr lang="en-US" smtClean="0"/>
              <a:t>6/12/2024</a:t>
            </a:fld>
            <a:endParaRPr lang="en-US" dirty="0"/>
          </a:p>
        </p:txBody>
      </p:sp>
      <p:sp>
        <p:nvSpPr>
          <p:cNvPr id="8" name="Footer Placeholder 4">
            <a:extLst>
              <a:ext uri="{FF2B5EF4-FFF2-40B4-BE49-F238E27FC236}">
                <a16:creationId xmlns:a16="http://schemas.microsoft.com/office/drawing/2014/main" id="{5402E832-DBAC-D142-8D3A-274CE20CB415}"/>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
        <p:nvSpPr>
          <p:cNvPr id="10" name="Title Placeholder 1">
            <a:extLst>
              <a:ext uri="{FF2B5EF4-FFF2-40B4-BE49-F238E27FC236}">
                <a16:creationId xmlns:a16="http://schemas.microsoft.com/office/drawing/2014/main" id="{C9498163-8AAD-D347-92D9-750C6BC20EA5}"/>
              </a:ext>
            </a:extLst>
          </p:cNvPr>
          <p:cNvSpPr>
            <a:spLocks noGrp="1"/>
          </p:cNvSpPr>
          <p:nvPr>
            <p:ph type="title"/>
          </p:nvPr>
        </p:nvSpPr>
        <p:spPr>
          <a:xfrm>
            <a:off x="450518" y="-50035"/>
            <a:ext cx="10515600" cy="865610"/>
          </a:xfrm>
          <a:prstGeom prst="rect">
            <a:avLst/>
          </a:prstGeom>
        </p:spPr>
        <p:txBody>
          <a:bodyPr vert="horz" lIns="91440" tIns="45720" rIns="91440" bIns="45720" rtlCol="0" anchor="b">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712416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3" orient="horz" pos="432" userDrawn="1">
          <p15:clr>
            <a:srgbClr val="FBAE40"/>
          </p15:clr>
        </p15:guide>
        <p15:guide id="4" pos="3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B50782-37A5-2B41-85C5-3639B3733B0F}"/>
              </a:ext>
            </a:extLst>
          </p:cNvPr>
          <p:cNvSpPr/>
          <p:nvPr userDrawn="1"/>
        </p:nvSpPr>
        <p:spPr>
          <a:xfrm>
            <a:off x="0" y="-50035"/>
            <a:ext cx="12201940" cy="102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2EBA750-CFFB-F745-856C-4006AD67DC90}"/>
              </a:ext>
            </a:extLst>
          </p:cNvPr>
          <p:cNvPicPr>
            <a:picLocks noChangeAspect="1"/>
          </p:cNvPicPr>
          <p:nvPr/>
        </p:nvPicPr>
        <p:blipFill rotWithShape="1">
          <a:blip r:embed="rId3"/>
          <a:srcRect l="27100" t="43230" r="63372" b="50000"/>
          <a:stretch/>
        </p:blipFill>
        <p:spPr>
          <a:xfrm>
            <a:off x="11490971" y="6486661"/>
            <a:ext cx="203199" cy="111580"/>
          </a:xfrm>
          <a:prstGeom prst="rect">
            <a:avLst/>
          </a:prstGeom>
        </p:spPr>
      </p:pic>
      <p:sp>
        <p:nvSpPr>
          <p:cNvPr id="13" name="Slide Number Placeholder 5">
            <a:extLst>
              <a:ext uri="{FF2B5EF4-FFF2-40B4-BE49-F238E27FC236}">
                <a16:creationId xmlns:a16="http://schemas.microsoft.com/office/drawing/2014/main" id="{17E55736-E800-8B40-9DD5-A5DE481F1345}"/>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9E798349-A7B3-7C46-B289-8B76DA19F174}" type="slidenum">
              <a:rPr lang="en-US" smtClean="0"/>
              <a:pPr/>
              <a:t>‹#›</a:t>
            </a:fld>
            <a:endParaRPr lang="en-US" dirty="0"/>
          </a:p>
        </p:txBody>
      </p:sp>
      <p:sp>
        <p:nvSpPr>
          <p:cNvPr id="5" name="Date Placeholder 3">
            <a:extLst>
              <a:ext uri="{FF2B5EF4-FFF2-40B4-BE49-F238E27FC236}">
                <a16:creationId xmlns:a16="http://schemas.microsoft.com/office/drawing/2014/main" id="{901D3C65-00F0-5D49-8B1E-C24A10A6086D}"/>
              </a:ext>
            </a:extLst>
          </p:cNvPr>
          <p:cNvSpPr>
            <a:spLocks noGrp="1"/>
          </p:cNvSpPr>
          <p:nvPr>
            <p:ph type="dt" sz="half" idx="2"/>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C928C764-F8CC-904C-BA30-7734F17F252C}" type="datetime1">
              <a:rPr lang="en-US" smtClean="0"/>
              <a:t>6/12/2024</a:t>
            </a:fld>
            <a:endParaRPr lang="en-US" dirty="0"/>
          </a:p>
        </p:txBody>
      </p:sp>
      <p:sp>
        <p:nvSpPr>
          <p:cNvPr id="6" name="Footer Placeholder 4">
            <a:extLst>
              <a:ext uri="{FF2B5EF4-FFF2-40B4-BE49-F238E27FC236}">
                <a16:creationId xmlns:a16="http://schemas.microsoft.com/office/drawing/2014/main" id="{C4EE65E8-0812-AD4D-B3C1-4FF1779E2B3E}"/>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
        <p:nvSpPr>
          <p:cNvPr id="8" name="Title Placeholder 1">
            <a:extLst>
              <a:ext uri="{FF2B5EF4-FFF2-40B4-BE49-F238E27FC236}">
                <a16:creationId xmlns:a16="http://schemas.microsoft.com/office/drawing/2014/main" id="{C8AFFFCF-0084-7E47-B92E-076370D621D8}"/>
              </a:ext>
            </a:extLst>
          </p:cNvPr>
          <p:cNvSpPr>
            <a:spLocks noGrp="1"/>
          </p:cNvSpPr>
          <p:nvPr>
            <p:ph type="title"/>
          </p:nvPr>
        </p:nvSpPr>
        <p:spPr>
          <a:xfrm>
            <a:off x="450518" y="-50035"/>
            <a:ext cx="10515600" cy="865610"/>
          </a:xfrm>
          <a:prstGeom prst="rect">
            <a:avLst/>
          </a:prstGeom>
        </p:spPr>
        <p:txBody>
          <a:bodyPr vert="horz" lIns="91440" tIns="45720" rIns="91440" bIns="45720" rtlCol="0" anchor="b">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764334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Vertica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2EBA750-CFFB-F745-856C-4006AD67DC90}"/>
              </a:ext>
            </a:extLst>
          </p:cNvPr>
          <p:cNvPicPr>
            <a:picLocks noChangeAspect="1"/>
          </p:cNvPicPr>
          <p:nvPr/>
        </p:nvPicPr>
        <p:blipFill rotWithShape="1">
          <a:blip r:embed="rId3"/>
          <a:srcRect l="27100" t="43230" r="63372" b="50000"/>
          <a:stretch/>
        </p:blipFill>
        <p:spPr>
          <a:xfrm>
            <a:off x="11490971" y="6486661"/>
            <a:ext cx="203199" cy="111580"/>
          </a:xfrm>
          <a:prstGeom prst="rect">
            <a:avLst/>
          </a:prstGeom>
        </p:spPr>
      </p:pic>
      <p:sp>
        <p:nvSpPr>
          <p:cNvPr id="13" name="Slide Number Placeholder 5">
            <a:extLst>
              <a:ext uri="{FF2B5EF4-FFF2-40B4-BE49-F238E27FC236}">
                <a16:creationId xmlns:a16="http://schemas.microsoft.com/office/drawing/2014/main" id="{17E55736-E800-8B40-9DD5-A5DE481F1345}"/>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9E798349-A7B3-7C46-B289-8B76DA19F174}" type="slidenum">
              <a:rPr lang="en-US" smtClean="0"/>
              <a:pPr/>
              <a:t>‹#›</a:t>
            </a:fld>
            <a:endParaRPr lang="en-US" dirty="0"/>
          </a:p>
        </p:txBody>
      </p:sp>
      <p:sp>
        <p:nvSpPr>
          <p:cNvPr id="10" name="Rectangle 9">
            <a:extLst>
              <a:ext uri="{FF2B5EF4-FFF2-40B4-BE49-F238E27FC236}">
                <a16:creationId xmlns:a16="http://schemas.microsoft.com/office/drawing/2014/main" id="{EFB50782-37A5-2B41-85C5-3639B3733B0F}"/>
              </a:ext>
            </a:extLst>
          </p:cNvPr>
          <p:cNvSpPr/>
          <p:nvPr userDrawn="1"/>
        </p:nvSpPr>
        <p:spPr>
          <a:xfrm>
            <a:off x="0" y="-67733"/>
            <a:ext cx="12201940" cy="102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901D3C65-00F0-5D49-8B1E-C24A10A6086D}"/>
              </a:ext>
            </a:extLst>
          </p:cNvPr>
          <p:cNvSpPr>
            <a:spLocks noGrp="1"/>
          </p:cNvSpPr>
          <p:nvPr>
            <p:ph type="dt" sz="half" idx="2"/>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86124CDF-2680-AC41-A2EA-5912FDE7DB64}" type="datetime1">
              <a:rPr lang="en-US" smtClean="0"/>
              <a:t>6/12/2024</a:t>
            </a:fld>
            <a:endParaRPr lang="en-US" dirty="0"/>
          </a:p>
        </p:txBody>
      </p:sp>
      <p:sp>
        <p:nvSpPr>
          <p:cNvPr id="6" name="Footer Placeholder 4">
            <a:extLst>
              <a:ext uri="{FF2B5EF4-FFF2-40B4-BE49-F238E27FC236}">
                <a16:creationId xmlns:a16="http://schemas.microsoft.com/office/drawing/2014/main" id="{C4EE65E8-0812-AD4D-B3C1-4FF1779E2B3E}"/>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
        <p:nvSpPr>
          <p:cNvPr id="7" name="Title Placeholder 1">
            <a:extLst>
              <a:ext uri="{FF2B5EF4-FFF2-40B4-BE49-F238E27FC236}">
                <a16:creationId xmlns:a16="http://schemas.microsoft.com/office/drawing/2014/main" id="{16204D54-BF07-9E46-BC0F-AA8690B9E36E}"/>
              </a:ext>
            </a:extLst>
          </p:cNvPr>
          <p:cNvSpPr>
            <a:spLocks noGrp="1"/>
          </p:cNvSpPr>
          <p:nvPr>
            <p:ph type="title"/>
          </p:nvPr>
        </p:nvSpPr>
        <p:spPr>
          <a:xfrm rot="16200000">
            <a:off x="-2952504" y="2878837"/>
            <a:ext cx="6560328" cy="655320"/>
          </a:xfrm>
          <a:prstGeom prst="rect">
            <a:avLst/>
          </a:prstGeom>
        </p:spPr>
        <p:txBody>
          <a:bodyPr vert="horz" lIns="91440" tIns="45720" rIns="91440" bIns="45720" rtlCol="0" anchor="b">
            <a:noAutofit/>
          </a:bodyPr>
          <a:lstStyle>
            <a:lvl1pPr>
              <a:defRPr sz="3200"/>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1480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2767D7-18B9-9C48-92B5-FF6D0EB5DD86}"/>
              </a:ext>
            </a:extLst>
          </p:cNvPr>
          <p:cNvSpPr/>
          <p:nvPr userDrawn="1"/>
        </p:nvSpPr>
        <p:spPr>
          <a:xfrm>
            <a:off x="0" y="-67733"/>
            <a:ext cx="12201940" cy="6948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CACED1-C7F0-0C4E-ADB8-47969AE04162}"/>
              </a:ext>
            </a:extLst>
          </p:cNvPr>
          <p:cNvSpPr/>
          <p:nvPr userDrawn="1"/>
        </p:nvSpPr>
        <p:spPr>
          <a:xfrm>
            <a:off x="-12701" y="6488212"/>
            <a:ext cx="12204701" cy="4002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4A58"/>
              </a:solidFill>
            </a:endParaRPr>
          </a:p>
        </p:txBody>
      </p:sp>
      <p:sp>
        <p:nvSpPr>
          <p:cNvPr id="14" name="Rectangle 13">
            <a:extLst>
              <a:ext uri="{FF2B5EF4-FFF2-40B4-BE49-F238E27FC236}">
                <a16:creationId xmlns:a16="http://schemas.microsoft.com/office/drawing/2014/main" id="{1E82C60C-64E4-FA4C-816D-95D38D787158}"/>
              </a:ext>
            </a:extLst>
          </p:cNvPr>
          <p:cNvSpPr/>
          <p:nvPr/>
        </p:nvSpPr>
        <p:spPr>
          <a:xfrm>
            <a:off x="0" y="711200"/>
            <a:ext cx="4840080" cy="48736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3D7F204-C4B5-2247-A7C3-80726D553E74}"/>
              </a:ext>
            </a:extLst>
          </p:cNvPr>
          <p:cNvPicPr>
            <a:picLocks noChangeAspect="1"/>
          </p:cNvPicPr>
          <p:nvPr/>
        </p:nvPicPr>
        <p:blipFill rotWithShape="1">
          <a:blip r:embed="rId3">
            <a:alphaModFix amt="26000"/>
          </a:blip>
          <a:srcRect l="12353" t="34509" r="45030" b="34517"/>
          <a:stretch/>
        </p:blipFill>
        <p:spPr>
          <a:xfrm>
            <a:off x="0" y="710534"/>
            <a:ext cx="4840080" cy="4874955"/>
          </a:xfrm>
          <a:prstGeom prst="rect">
            <a:avLst/>
          </a:prstGeom>
        </p:spPr>
      </p:pic>
      <p:sp>
        <p:nvSpPr>
          <p:cNvPr id="2" name="Title 1">
            <a:extLst>
              <a:ext uri="{FF2B5EF4-FFF2-40B4-BE49-F238E27FC236}">
                <a16:creationId xmlns:a16="http://schemas.microsoft.com/office/drawing/2014/main" id="{6CDF2A92-BD3D-E742-9220-AF7ABF42B0E5}"/>
              </a:ext>
            </a:extLst>
          </p:cNvPr>
          <p:cNvSpPr>
            <a:spLocks noGrp="1"/>
          </p:cNvSpPr>
          <p:nvPr>
            <p:ph type="title"/>
          </p:nvPr>
        </p:nvSpPr>
        <p:spPr>
          <a:xfrm>
            <a:off x="527808" y="1273175"/>
            <a:ext cx="4113212" cy="2174360"/>
          </a:xfrm>
        </p:spPr>
        <p:txBody>
          <a:bodyPr anchor="b">
            <a:noAutofit/>
          </a:bodyPr>
          <a:lstStyle>
            <a:lvl1pPr>
              <a:defRPr sz="3600" b="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6C1557CA-A07F-CA4E-AB1A-134387D17AEF}"/>
              </a:ext>
            </a:extLst>
          </p:cNvPr>
          <p:cNvSpPr>
            <a:spLocks noGrp="1"/>
          </p:cNvSpPr>
          <p:nvPr>
            <p:ph type="body" sz="half" idx="2"/>
          </p:nvPr>
        </p:nvSpPr>
        <p:spPr>
          <a:xfrm>
            <a:off x="527808" y="3447535"/>
            <a:ext cx="4113212" cy="1340365"/>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2">
            <a:extLst>
              <a:ext uri="{FF2B5EF4-FFF2-40B4-BE49-F238E27FC236}">
                <a16:creationId xmlns:a16="http://schemas.microsoft.com/office/drawing/2014/main" id="{9F8CCCBB-A47E-FD45-821E-A22F714649D2}"/>
              </a:ext>
            </a:extLst>
          </p:cNvPr>
          <p:cNvSpPr>
            <a:spLocks noGrp="1"/>
          </p:cNvSpPr>
          <p:nvPr>
            <p:ph idx="13"/>
          </p:nvPr>
        </p:nvSpPr>
        <p:spPr>
          <a:xfrm>
            <a:off x="5183188" y="711200"/>
            <a:ext cx="6558293" cy="5467705"/>
          </a:xfrm>
        </p:spPr>
        <p:txBody>
          <a:bodyPr>
            <a:noAutofit/>
          </a:bodyPr>
          <a:lstStyle>
            <a:lvl1pPr marL="228600" indent="-228600">
              <a:spcBef>
                <a:spcPts val="1000"/>
              </a:spcBef>
              <a:buClr>
                <a:schemeClr val="accent4"/>
              </a:buClr>
              <a:buChar char="&gt;"/>
              <a:defRPr sz="2000">
                <a:solidFill>
                  <a:schemeClr val="tx2"/>
                </a:solidFill>
              </a:defRPr>
            </a:lvl1pPr>
            <a:lvl2pPr marL="411480" indent="-228600">
              <a:spcBef>
                <a:spcPts val="1000"/>
              </a:spcBef>
              <a:buClr>
                <a:schemeClr val="accent4"/>
              </a:buClr>
              <a:buFont typeface="Wingdings" pitchFamily="2" charset="2"/>
              <a:buChar char="§"/>
              <a:defRPr sz="1800">
                <a:solidFill>
                  <a:schemeClr val="tx2"/>
                </a:solidFill>
              </a:defRPr>
            </a:lvl2pPr>
            <a:lvl3pPr marL="594360" indent="-228600">
              <a:spcBef>
                <a:spcPts val="1000"/>
              </a:spcBef>
              <a:buClr>
                <a:schemeClr val="accent4"/>
              </a:buClr>
              <a:buChar char="&gt;"/>
              <a:defRPr sz="1600">
                <a:solidFill>
                  <a:schemeClr val="tx2"/>
                </a:solidFill>
              </a:defRPr>
            </a:lvl3pPr>
            <a:lvl4pPr marL="868680" indent="-228600">
              <a:spcBef>
                <a:spcPts val="1000"/>
              </a:spcBef>
              <a:buClr>
                <a:schemeClr val="accent4"/>
              </a:buClr>
              <a:buFont typeface="Wingdings" pitchFamily="2" charset="2"/>
              <a:buChar char="§"/>
              <a:defRPr sz="1400">
                <a:solidFill>
                  <a:schemeClr val="tx2"/>
                </a:solidFill>
              </a:defRPr>
            </a:lvl4pPr>
            <a:lvl5pPr marL="1051560" indent="-228600">
              <a:spcBef>
                <a:spcPts val="1000"/>
              </a:spcBef>
              <a:buClr>
                <a:schemeClr val="accent4"/>
              </a:buClr>
              <a:buChar char="&g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a:extLst>
              <a:ext uri="{FF2B5EF4-FFF2-40B4-BE49-F238E27FC236}">
                <a16:creationId xmlns:a16="http://schemas.microsoft.com/office/drawing/2014/main" id="{5E903FFB-2417-264D-8A0A-D1496340A366}"/>
              </a:ext>
            </a:extLst>
          </p:cNvPr>
          <p:cNvPicPr>
            <a:picLocks noChangeAspect="1"/>
          </p:cNvPicPr>
          <p:nvPr/>
        </p:nvPicPr>
        <p:blipFill rotWithShape="1">
          <a:blip r:embed="rId4"/>
          <a:srcRect r="37717" b="15327"/>
          <a:stretch/>
        </p:blipFill>
        <p:spPr>
          <a:xfrm>
            <a:off x="651804" y="184135"/>
            <a:ext cx="983160" cy="404657"/>
          </a:xfrm>
          <a:prstGeom prst="rect">
            <a:avLst/>
          </a:prstGeom>
        </p:spPr>
      </p:pic>
      <p:sp>
        <p:nvSpPr>
          <p:cNvPr id="20" name="Rectangle 19">
            <a:extLst>
              <a:ext uri="{FF2B5EF4-FFF2-40B4-BE49-F238E27FC236}">
                <a16:creationId xmlns:a16="http://schemas.microsoft.com/office/drawing/2014/main" id="{3C55F1B9-449F-5945-8080-A154AE2D1429}"/>
              </a:ext>
            </a:extLst>
          </p:cNvPr>
          <p:cNvSpPr/>
          <p:nvPr userDrawn="1"/>
        </p:nvSpPr>
        <p:spPr>
          <a:xfrm>
            <a:off x="11228993" y="6370874"/>
            <a:ext cx="523956" cy="3159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5">
            <a:extLst>
              <a:ext uri="{FF2B5EF4-FFF2-40B4-BE49-F238E27FC236}">
                <a16:creationId xmlns:a16="http://schemas.microsoft.com/office/drawing/2014/main" id="{2DA650B0-228E-4247-A847-AF07D5A6329B}"/>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852EDC43-5715-4340-B87E-2A4673F2E55A}" type="slidenum">
              <a:rPr lang="en-US" smtClean="0"/>
              <a:pPr/>
              <a:t>‹#›</a:t>
            </a:fld>
            <a:endParaRPr lang="en-US" dirty="0"/>
          </a:p>
        </p:txBody>
      </p:sp>
      <p:pic>
        <p:nvPicPr>
          <p:cNvPr id="22" name="Picture 21">
            <a:extLst>
              <a:ext uri="{FF2B5EF4-FFF2-40B4-BE49-F238E27FC236}">
                <a16:creationId xmlns:a16="http://schemas.microsoft.com/office/drawing/2014/main" id="{3EEA3CE8-4477-B94E-A3E2-242FDB38545D}"/>
              </a:ext>
            </a:extLst>
          </p:cNvPr>
          <p:cNvPicPr>
            <a:picLocks noChangeAspect="1"/>
          </p:cNvPicPr>
          <p:nvPr/>
        </p:nvPicPr>
        <p:blipFill rotWithShape="1">
          <a:blip r:embed="rId5"/>
          <a:srcRect l="27100" t="43230" r="63372" b="50000"/>
          <a:stretch/>
        </p:blipFill>
        <p:spPr>
          <a:xfrm>
            <a:off x="11490971" y="6486661"/>
            <a:ext cx="203199" cy="111580"/>
          </a:xfrm>
          <a:prstGeom prst="rect">
            <a:avLst/>
          </a:prstGeom>
        </p:spPr>
      </p:pic>
      <p:pic>
        <p:nvPicPr>
          <p:cNvPr id="25" name="Picture 24">
            <a:extLst>
              <a:ext uri="{FF2B5EF4-FFF2-40B4-BE49-F238E27FC236}">
                <a16:creationId xmlns:a16="http://schemas.microsoft.com/office/drawing/2014/main" id="{287E6231-774D-F84A-9C57-C054CAF68743}"/>
              </a:ext>
            </a:extLst>
          </p:cNvPr>
          <p:cNvPicPr>
            <a:picLocks noChangeAspect="1"/>
          </p:cNvPicPr>
          <p:nvPr userDrawn="1"/>
        </p:nvPicPr>
        <p:blipFill>
          <a:blip r:embed="rId6"/>
          <a:stretch>
            <a:fillRect/>
          </a:stretch>
        </p:blipFill>
        <p:spPr>
          <a:xfrm>
            <a:off x="461541" y="6598241"/>
            <a:ext cx="2479971" cy="109411"/>
          </a:xfrm>
          <a:prstGeom prst="rect">
            <a:avLst/>
          </a:prstGeom>
        </p:spPr>
      </p:pic>
      <p:sp>
        <p:nvSpPr>
          <p:cNvPr id="17" name="Date Placeholder 3">
            <a:extLst>
              <a:ext uri="{FF2B5EF4-FFF2-40B4-BE49-F238E27FC236}">
                <a16:creationId xmlns:a16="http://schemas.microsoft.com/office/drawing/2014/main" id="{769A8253-E563-8445-976E-632557DC3CFA}"/>
              </a:ext>
            </a:extLst>
          </p:cNvPr>
          <p:cNvSpPr>
            <a:spLocks noGrp="1"/>
          </p:cNvSpPr>
          <p:nvPr>
            <p:ph type="dt" sz="half" idx="14"/>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DD643524-8E59-9D42-9DFE-85774E05F360}" type="datetime1">
              <a:rPr lang="en-US" smtClean="0"/>
              <a:t>6/12/2024</a:t>
            </a:fld>
            <a:endParaRPr lang="en-US" dirty="0"/>
          </a:p>
        </p:txBody>
      </p:sp>
      <p:sp>
        <p:nvSpPr>
          <p:cNvPr id="19" name="Footer Placeholder 4">
            <a:extLst>
              <a:ext uri="{FF2B5EF4-FFF2-40B4-BE49-F238E27FC236}">
                <a16:creationId xmlns:a16="http://schemas.microsoft.com/office/drawing/2014/main" id="{330F1621-2E14-064C-81F5-1B66A3297911}"/>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Tree>
    <p:custDataLst>
      <p:tags r:id="rId1"/>
    </p:custDataLst>
    <p:extLst>
      <p:ext uri="{BB962C8B-B14F-4D97-AF65-F5344CB8AC3E}">
        <p14:creationId xmlns:p14="http://schemas.microsoft.com/office/powerpoint/2010/main" val="652217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2767D7-18B9-9C48-92B5-FF6D0EB5DD86}"/>
              </a:ext>
            </a:extLst>
          </p:cNvPr>
          <p:cNvSpPr/>
          <p:nvPr userDrawn="1"/>
        </p:nvSpPr>
        <p:spPr>
          <a:xfrm>
            <a:off x="0" y="-67733"/>
            <a:ext cx="12201940" cy="6948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CACED1-C7F0-0C4E-ADB8-47969AE04162}"/>
              </a:ext>
            </a:extLst>
          </p:cNvPr>
          <p:cNvSpPr/>
          <p:nvPr userDrawn="1"/>
        </p:nvSpPr>
        <p:spPr>
          <a:xfrm>
            <a:off x="-12701" y="6488212"/>
            <a:ext cx="12204701" cy="4002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4A58"/>
              </a:solidFill>
            </a:endParaRPr>
          </a:p>
        </p:txBody>
      </p:sp>
      <p:sp>
        <p:nvSpPr>
          <p:cNvPr id="14" name="Rectangle 13">
            <a:extLst>
              <a:ext uri="{FF2B5EF4-FFF2-40B4-BE49-F238E27FC236}">
                <a16:creationId xmlns:a16="http://schemas.microsoft.com/office/drawing/2014/main" id="{1E82C60C-64E4-FA4C-816D-95D38D787158}"/>
              </a:ext>
            </a:extLst>
          </p:cNvPr>
          <p:cNvSpPr/>
          <p:nvPr/>
        </p:nvSpPr>
        <p:spPr>
          <a:xfrm>
            <a:off x="0" y="711200"/>
            <a:ext cx="4840080" cy="48736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3D7F204-C4B5-2247-A7C3-80726D553E74}"/>
              </a:ext>
            </a:extLst>
          </p:cNvPr>
          <p:cNvPicPr>
            <a:picLocks noChangeAspect="1"/>
          </p:cNvPicPr>
          <p:nvPr/>
        </p:nvPicPr>
        <p:blipFill rotWithShape="1">
          <a:blip r:embed="rId3">
            <a:alphaModFix amt="26000"/>
          </a:blip>
          <a:srcRect l="12353" t="34509" r="45030" b="34517"/>
          <a:stretch/>
        </p:blipFill>
        <p:spPr>
          <a:xfrm>
            <a:off x="0" y="710534"/>
            <a:ext cx="4840080" cy="4874955"/>
          </a:xfrm>
          <a:prstGeom prst="rect">
            <a:avLst/>
          </a:prstGeom>
        </p:spPr>
      </p:pic>
      <p:sp>
        <p:nvSpPr>
          <p:cNvPr id="2" name="Title 1">
            <a:extLst>
              <a:ext uri="{FF2B5EF4-FFF2-40B4-BE49-F238E27FC236}">
                <a16:creationId xmlns:a16="http://schemas.microsoft.com/office/drawing/2014/main" id="{6CDF2A92-BD3D-E742-9220-AF7ABF42B0E5}"/>
              </a:ext>
            </a:extLst>
          </p:cNvPr>
          <p:cNvSpPr>
            <a:spLocks noGrp="1"/>
          </p:cNvSpPr>
          <p:nvPr>
            <p:ph type="title"/>
          </p:nvPr>
        </p:nvSpPr>
        <p:spPr>
          <a:xfrm>
            <a:off x="527808" y="1273175"/>
            <a:ext cx="4113212" cy="2174360"/>
          </a:xfrm>
        </p:spPr>
        <p:txBody>
          <a:bodyPr anchor="b">
            <a:noAutofit/>
          </a:bodyPr>
          <a:lstStyle>
            <a:lvl1pPr>
              <a:defRPr sz="3600" b="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6C1557CA-A07F-CA4E-AB1A-134387D17AEF}"/>
              </a:ext>
            </a:extLst>
          </p:cNvPr>
          <p:cNvSpPr>
            <a:spLocks noGrp="1"/>
          </p:cNvSpPr>
          <p:nvPr>
            <p:ph type="body" sz="half" idx="2"/>
          </p:nvPr>
        </p:nvSpPr>
        <p:spPr>
          <a:xfrm>
            <a:off x="527808" y="3447535"/>
            <a:ext cx="4113212" cy="1340365"/>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2">
            <a:extLst>
              <a:ext uri="{FF2B5EF4-FFF2-40B4-BE49-F238E27FC236}">
                <a16:creationId xmlns:a16="http://schemas.microsoft.com/office/drawing/2014/main" id="{9F8CCCBB-A47E-FD45-821E-A22F714649D2}"/>
              </a:ext>
            </a:extLst>
          </p:cNvPr>
          <p:cNvSpPr>
            <a:spLocks noGrp="1"/>
          </p:cNvSpPr>
          <p:nvPr>
            <p:ph idx="13"/>
          </p:nvPr>
        </p:nvSpPr>
        <p:spPr>
          <a:xfrm>
            <a:off x="5183188" y="711200"/>
            <a:ext cx="6558293" cy="5467705"/>
          </a:xfrm>
        </p:spPr>
        <p:txBody>
          <a:bodyPr>
            <a:noAutofit/>
          </a:bodyPr>
          <a:lstStyle>
            <a:lvl1pPr marL="0" indent="0">
              <a:spcBef>
                <a:spcPts val="1000"/>
              </a:spcBef>
              <a:buClr>
                <a:schemeClr val="accent4"/>
              </a:buClr>
              <a:buNone/>
              <a:defRPr sz="2000">
                <a:solidFill>
                  <a:schemeClr val="tx2"/>
                </a:solidFill>
              </a:defRPr>
            </a:lvl1pPr>
            <a:lvl2pPr marL="182880" indent="0">
              <a:spcBef>
                <a:spcPts val="1000"/>
              </a:spcBef>
              <a:buClr>
                <a:schemeClr val="accent4"/>
              </a:buClr>
              <a:buFont typeface="Wingdings" pitchFamily="2" charset="2"/>
              <a:buNone/>
              <a:defRPr sz="1800">
                <a:solidFill>
                  <a:schemeClr val="tx2"/>
                </a:solidFill>
              </a:defRPr>
            </a:lvl2pPr>
            <a:lvl3pPr marL="594360" indent="-228600">
              <a:spcBef>
                <a:spcPts val="1000"/>
              </a:spcBef>
              <a:buClr>
                <a:schemeClr val="accent4"/>
              </a:buClr>
              <a:buChar char="&gt;"/>
              <a:defRPr sz="1600">
                <a:solidFill>
                  <a:schemeClr val="tx2"/>
                </a:solidFill>
              </a:defRPr>
            </a:lvl3pPr>
            <a:lvl4pPr marL="868680" indent="-228600">
              <a:spcBef>
                <a:spcPts val="1000"/>
              </a:spcBef>
              <a:buClr>
                <a:schemeClr val="accent4"/>
              </a:buClr>
              <a:buFont typeface="Wingdings" pitchFamily="2" charset="2"/>
              <a:buChar char="§"/>
              <a:defRPr sz="1400">
                <a:solidFill>
                  <a:schemeClr val="tx2"/>
                </a:solidFill>
              </a:defRPr>
            </a:lvl4pPr>
            <a:lvl5pPr marL="1051560" indent="-228600">
              <a:spcBef>
                <a:spcPts val="1000"/>
              </a:spcBef>
              <a:buClr>
                <a:schemeClr val="accent4"/>
              </a:buClr>
              <a:buChar char="&gt;"/>
              <a:defRPr sz="1200">
                <a:solidFill>
                  <a:schemeClr val="tx2"/>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5E903FFB-2417-264D-8A0A-D1496340A366}"/>
              </a:ext>
            </a:extLst>
          </p:cNvPr>
          <p:cNvPicPr>
            <a:picLocks noChangeAspect="1"/>
          </p:cNvPicPr>
          <p:nvPr/>
        </p:nvPicPr>
        <p:blipFill rotWithShape="1">
          <a:blip r:embed="rId4"/>
          <a:srcRect r="37717" b="15327"/>
          <a:stretch/>
        </p:blipFill>
        <p:spPr>
          <a:xfrm>
            <a:off x="651804" y="184135"/>
            <a:ext cx="983160" cy="404657"/>
          </a:xfrm>
          <a:prstGeom prst="rect">
            <a:avLst/>
          </a:prstGeom>
        </p:spPr>
      </p:pic>
      <p:sp>
        <p:nvSpPr>
          <p:cNvPr id="20" name="Rectangle 19">
            <a:extLst>
              <a:ext uri="{FF2B5EF4-FFF2-40B4-BE49-F238E27FC236}">
                <a16:creationId xmlns:a16="http://schemas.microsoft.com/office/drawing/2014/main" id="{3C55F1B9-449F-5945-8080-A154AE2D1429}"/>
              </a:ext>
            </a:extLst>
          </p:cNvPr>
          <p:cNvSpPr/>
          <p:nvPr userDrawn="1"/>
        </p:nvSpPr>
        <p:spPr>
          <a:xfrm>
            <a:off x="11228993" y="6370874"/>
            <a:ext cx="523956" cy="3159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5">
            <a:extLst>
              <a:ext uri="{FF2B5EF4-FFF2-40B4-BE49-F238E27FC236}">
                <a16:creationId xmlns:a16="http://schemas.microsoft.com/office/drawing/2014/main" id="{2DA650B0-228E-4247-A847-AF07D5A6329B}"/>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852EDC43-5715-4340-B87E-2A4673F2E55A}" type="slidenum">
              <a:rPr lang="en-US" smtClean="0"/>
              <a:pPr/>
              <a:t>‹#›</a:t>
            </a:fld>
            <a:endParaRPr lang="en-US" dirty="0"/>
          </a:p>
        </p:txBody>
      </p:sp>
      <p:pic>
        <p:nvPicPr>
          <p:cNvPr id="22" name="Picture 21">
            <a:extLst>
              <a:ext uri="{FF2B5EF4-FFF2-40B4-BE49-F238E27FC236}">
                <a16:creationId xmlns:a16="http://schemas.microsoft.com/office/drawing/2014/main" id="{3EEA3CE8-4477-B94E-A3E2-242FDB38545D}"/>
              </a:ext>
            </a:extLst>
          </p:cNvPr>
          <p:cNvPicPr>
            <a:picLocks noChangeAspect="1"/>
          </p:cNvPicPr>
          <p:nvPr/>
        </p:nvPicPr>
        <p:blipFill rotWithShape="1">
          <a:blip r:embed="rId5"/>
          <a:srcRect l="27100" t="43230" r="63372" b="50000"/>
          <a:stretch/>
        </p:blipFill>
        <p:spPr>
          <a:xfrm>
            <a:off x="11490971" y="6486661"/>
            <a:ext cx="203199" cy="111580"/>
          </a:xfrm>
          <a:prstGeom prst="rect">
            <a:avLst/>
          </a:prstGeom>
        </p:spPr>
      </p:pic>
      <p:pic>
        <p:nvPicPr>
          <p:cNvPr id="25" name="Picture 24">
            <a:extLst>
              <a:ext uri="{FF2B5EF4-FFF2-40B4-BE49-F238E27FC236}">
                <a16:creationId xmlns:a16="http://schemas.microsoft.com/office/drawing/2014/main" id="{287E6231-774D-F84A-9C57-C054CAF68743}"/>
              </a:ext>
            </a:extLst>
          </p:cNvPr>
          <p:cNvPicPr>
            <a:picLocks noChangeAspect="1"/>
          </p:cNvPicPr>
          <p:nvPr userDrawn="1"/>
        </p:nvPicPr>
        <p:blipFill>
          <a:blip r:embed="rId6"/>
          <a:stretch>
            <a:fillRect/>
          </a:stretch>
        </p:blipFill>
        <p:spPr>
          <a:xfrm>
            <a:off x="461541" y="6598241"/>
            <a:ext cx="2479971" cy="109411"/>
          </a:xfrm>
          <a:prstGeom prst="rect">
            <a:avLst/>
          </a:prstGeom>
        </p:spPr>
      </p:pic>
      <p:sp>
        <p:nvSpPr>
          <p:cNvPr id="17" name="Date Placeholder 3">
            <a:extLst>
              <a:ext uri="{FF2B5EF4-FFF2-40B4-BE49-F238E27FC236}">
                <a16:creationId xmlns:a16="http://schemas.microsoft.com/office/drawing/2014/main" id="{769A8253-E563-8445-976E-632557DC3CFA}"/>
              </a:ext>
            </a:extLst>
          </p:cNvPr>
          <p:cNvSpPr>
            <a:spLocks noGrp="1"/>
          </p:cNvSpPr>
          <p:nvPr>
            <p:ph type="dt" sz="half" idx="14"/>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DD643524-8E59-9D42-9DFE-85774E05F360}" type="datetime1">
              <a:rPr lang="en-US" smtClean="0"/>
              <a:t>6/12/2024</a:t>
            </a:fld>
            <a:endParaRPr lang="en-US" dirty="0"/>
          </a:p>
        </p:txBody>
      </p:sp>
      <p:sp>
        <p:nvSpPr>
          <p:cNvPr id="19" name="Footer Placeholder 4">
            <a:extLst>
              <a:ext uri="{FF2B5EF4-FFF2-40B4-BE49-F238E27FC236}">
                <a16:creationId xmlns:a16="http://schemas.microsoft.com/office/drawing/2014/main" id="{330F1621-2E14-064C-81F5-1B66A3297911}"/>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Tree>
    <p:custDataLst>
      <p:tags r:id="rId1"/>
    </p:custDataLst>
    <p:extLst>
      <p:ext uri="{BB962C8B-B14F-4D97-AF65-F5344CB8AC3E}">
        <p14:creationId xmlns:p14="http://schemas.microsoft.com/office/powerpoint/2010/main" val="223789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40E486-E36A-5E41-AE2D-186E42484749}"/>
              </a:ext>
            </a:extLst>
          </p:cNvPr>
          <p:cNvSpPr/>
          <p:nvPr userDrawn="1"/>
        </p:nvSpPr>
        <p:spPr>
          <a:xfrm>
            <a:off x="0" y="-67733"/>
            <a:ext cx="12201940" cy="6948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82C60C-64E4-FA4C-816D-95D38D787158}"/>
              </a:ext>
            </a:extLst>
          </p:cNvPr>
          <p:cNvSpPr/>
          <p:nvPr/>
        </p:nvSpPr>
        <p:spPr>
          <a:xfrm>
            <a:off x="0" y="711200"/>
            <a:ext cx="4840080" cy="48736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3D7F204-C4B5-2247-A7C3-80726D553E74}"/>
              </a:ext>
            </a:extLst>
          </p:cNvPr>
          <p:cNvPicPr>
            <a:picLocks noChangeAspect="1"/>
          </p:cNvPicPr>
          <p:nvPr/>
        </p:nvPicPr>
        <p:blipFill rotWithShape="1">
          <a:blip r:embed="rId3">
            <a:alphaModFix amt="25000"/>
          </a:blip>
          <a:srcRect l="12353" t="34509" r="45030" b="34517"/>
          <a:stretch/>
        </p:blipFill>
        <p:spPr>
          <a:xfrm>
            <a:off x="0" y="711200"/>
            <a:ext cx="4840080" cy="4874955"/>
          </a:xfrm>
          <a:prstGeom prst="rect">
            <a:avLst/>
          </a:prstGeom>
        </p:spPr>
      </p:pic>
      <p:sp>
        <p:nvSpPr>
          <p:cNvPr id="24" name="Rectangle 23">
            <a:extLst>
              <a:ext uri="{FF2B5EF4-FFF2-40B4-BE49-F238E27FC236}">
                <a16:creationId xmlns:a16="http://schemas.microsoft.com/office/drawing/2014/main" id="{284089BB-BA01-5F43-B193-3439693ECD98}"/>
              </a:ext>
            </a:extLst>
          </p:cNvPr>
          <p:cNvSpPr/>
          <p:nvPr userDrawn="1"/>
        </p:nvSpPr>
        <p:spPr>
          <a:xfrm>
            <a:off x="-12701" y="6488212"/>
            <a:ext cx="12204701" cy="4002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4A58"/>
              </a:solidFill>
            </a:endParaRPr>
          </a:p>
        </p:txBody>
      </p:sp>
      <p:sp>
        <p:nvSpPr>
          <p:cNvPr id="2" name="Title 1">
            <a:extLst>
              <a:ext uri="{FF2B5EF4-FFF2-40B4-BE49-F238E27FC236}">
                <a16:creationId xmlns:a16="http://schemas.microsoft.com/office/drawing/2014/main" id="{6CDF2A92-BD3D-E742-9220-AF7ABF42B0E5}"/>
              </a:ext>
            </a:extLst>
          </p:cNvPr>
          <p:cNvSpPr>
            <a:spLocks noGrp="1"/>
          </p:cNvSpPr>
          <p:nvPr>
            <p:ph type="title"/>
          </p:nvPr>
        </p:nvSpPr>
        <p:spPr>
          <a:xfrm>
            <a:off x="527808" y="1273175"/>
            <a:ext cx="3578432" cy="2174360"/>
          </a:xfrm>
        </p:spPr>
        <p:txBody>
          <a:bodyPr anchor="b">
            <a:noAutofit/>
          </a:bodyPr>
          <a:lstStyle>
            <a:lvl1pPr>
              <a:defRPr sz="3600" b="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6C1557CA-A07F-CA4E-AB1A-134387D17AEF}"/>
              </a:ext>
            </a:extLst>
          </p:cNvPr>
          <p:cNvSpPr>
            <a:spLocks noGrp="1"/>
          </p:cNvSpPr>
          <p:nvPr>
            <p:ph type="body" sz="half" idx="2"/>
          </p:nvPr>
        </p:nvSpPr>
        <p:spPr>
          <a:xfrm>
            <a:off x="527808" y="3447535"/>
            <a:ext cx="3578432" cy="1340365"/>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Picture Placeholder 2">
            <a:extLst>
              <a:ext uri="{FF2B5EF4-FFF2-40B4-BE49-F238E27FC236}">
                <a16:creationId xmlns:a16="http://schemas.microsoft.com/office/drawing/2014/main" id="{18103613-465B-CF4C-A944-BAC4B57322D2}"/>
              </a:ext>
            </a:extLst>
          </p:cNvPr>
          <p:cNvSpPr>
            <a:spLocks noGrp="1"/>
          </p:cNvSpPr>
          <p:nvPr>
            <p:ph type="pic" idx="1" hasCustomPrompt="1"/>
          </p:nvPr>
        </p:nvSpPr>
        <p:spPr>
          <a:xfrm>
            <a:off x="4305300" y="988767"/>
            <a:ext cx="7886700" cy="4322373"/>
          </a:xfrm>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IPC Image Placeholder</a:t>
            </a:r>
          </a:p>
        </p:txBody>
      </p:sp>
      <p:sp>
        <p:nvSpPr>
          <p:cNvPr id="19" name="Rectangle 18">
            <a:extLst>
              <a:ext uri="{FF2B5EF4-FFF2-40B4-BE49-F238E27FC236}">
                <a16:creationId xmlns:a16="http://schemas.microsoft.com/office/drawing/2014/main" id="{2BEC18F5-F263-3644-BC6D-1EBB29A135B2}"/>
              </a:ext>
            </a:extLst>
          </p:cNvPr>
          <p:cNvSpPr/>
          <p:nvPr/>
        </p:nvSpPr>
        <p:spPr>
          <a:xfrm>
            <a:off x="11228993" y="6370874"/>
            <a:ext cx="523956" cy="315996"/>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5">
            <a:extLst>
              <a:ext uri="{FF2B5EF4-FFF2-40B4-BE49-F238E27FC236}">
                <a16:creationId xmlns:a16="http://schemas.microsoft.com/office/drawing/2014/main" id="{15AD570F-DE5A-5F41-BF13-9D89EC8CEC3B}"/>
              </a:ext>
            </a:extLst>
          </p:cNvPr>
          <p:cNvSpPr>
            <a:spLocks noGrp="1"/>
          </p:cNvSpPr>
          <p:nvPr>
            <p:ph type="sldNum" sz="quarter" idx="12"/>
          </p:nvPr>
        </p:nvSpPr>
        <p:spPr>
          <a:xfrm>
            <a:off x="11191712" y="6410819"/>
            <a:ext cx="426259" cy="282210"/>
          </a:xfrm>
          <a:prstGeom prst="rect">
            <a:avLst/>
          </a:prstGeom>
          <a:noFill/>
        </p:spPr>
        <p:txBody>
          <a:bodyPr/>
          <a:lstStyle>
            <a:lvl1pPr algn="ctr">
              <a:defRPr sz="1050">
                <a:solidFill>
                  <a:schemeClr val="tx1"/>
                </a:solidFill>
              </a:defRPr>
            </a:lvl1pPr>
          </a:lstStyle>
          <a:p>
            <a:fld id="{852EDC43-5715-4340-B87E-2A4673F2E55A}" type="slidenum">
              <a:rPr lang="en-US" smtClean="0"/>
              <a:pPr/>
              <a:t>‹#›</a:t>
            </a:fld>
            <a:endParaRPr lang="en-US" dirty="0"/>
          </a:p>
        </p:txBody>
      </p:sp>
      <p:pic>
        <p:nvPicPr>
          <p:cNvPr id="22" name="Picture 21">
            <a:extLst>
              <a:ext uri="{FF2B5EF4-FFF2-40B4-BE49-F238E27FC236}">
                <a16:creationId xmlns:a16="http://schemas.microsoft.com/office/drawing/2014/main" id="{B627C3FB-7EC8-BF4D-955C-7D7ECDB60C68}"/>
              </a:ext>
            </a:extLst>
          </p:cNvPr>
          <p:cNvPicPr>
            <a:picLocks noChangeAspect="1"/>
          </p:cNvPicPr>
          <p:nvPr/>
        </p:nvPicPr>
        <p:blipFill rotWithShape="1">
          <a:blip r:embed="rId4"/>
          <a:srcRect l="27100" t="43230" r="63372" b="50000"/>
          <a:stretch/>
        </p:blipFill>
        <p:spPr>
          <a:xfrm>
            <a:off x="11490971" y="6486661"/>
            <a:ext cx="203199" cy="111580"/>
          </a:xfrm>
          <a:prstGeom prst="rect">
            <a:avLst/>
          </a:prstGeom>
        </p:spPr>
      </p:pic>
      <p:pic>
        <p:nvPicPr>
          <p:cNvPr id="25" name="Picture 24">
            <a:extLst>
              <a:ext uri="{FF2B5EF4-FFF2-40B4-BE49-F238E27FC236}">
                <a16:creationId xmlns:a16="http://schemas.microsoft.com/office/drawing/2014/main" id="{694B9CAF-0478-E943-9FCC-D276D2C8AEFE}"/>
              </a:ext>
            </a:extLst>
          </p:cNvPr>
          <p:cNvPicPr>
            <a:picLocks noChangeAspect="1"/>
          </p:cNvPicPr>
          <p:nvPr userDrawn="1"/>
        </p:nvPicPr>
        <p:blipFill>
          <a:blip r:embed="rId5"/>
          <a:stretch>
            <a:fillRect/>
          </a:stretch>
        </p:blipFill>
        <p:spPr>
          <a:xfrm>
            <a:off x="461541" y="6598241"/>
            <a:ext cx="2479971" cy="109411"/>
          </a:xfrm>
          <a:prstGeom prst="rect">
            <a:avLst/>
          </a:prstGeom>
        </p:spPr>
      </p:pic>
      <p:pic>
        <p:nvPicPr>
          <p:cNvPr id="15" name="Picture 14">
            <a:extLst>
              <a:ext uri="{FF2B5EF4-FFF2-40B4-BE49-F238E27FC236}">
                <a16:creationId xmlns:a16="http://schemas.microsoft.com/office/drawing/2014/main" id="{E530485A-3D42-874E-8EED-EC5A3ED3892B}"/>
              </a:ext>
            </a:extLst>
          </p:cNvPr>
          <p:cNvPicPr>
            <a:picLocks noChangeAspect="1"/>
          </p:cNvPicPr>
          <p:nvPr userDrawn="1"/>
        </p:nvPicPr>
        <p:blipFill rotWithShape="1">
          <a:blip r:embed="rId6"/>
          <a:srcRect r="37717" b="15327"/>
          <a:stretch/>
        </p:blipFill>
        <p:spPr>
          <a:xfrm>
            <a:off x="651804" y="184135"/>
            <a:ext cx="983160" cy="404657"/>
          </a:xfrm>
          <a:prstGeom prst="rect">
            <a:avLst/>
          </a:prstGeom>
        </p:spPr>
      </p:pic>
      <p:sp>
        <p:nvSpPr>
          <p:cNvPr id="17" name="Date Placeholder 3">
            <a:extLst>
              <a:ext uri="{FF2B5EF4-FFF2-40B4-BE49-F238E27FC236}">
                <a16:creationId xmlns:a16="http://schemas.microsoft.com/office/drawing/2014/main" id="{587325A7-99C5-7E4C-A9FA-EC7498D622D7}"/>
              </a:ext>
            </a:extLst>
          </p:cNvPr>
          <p:cNvSpPr>
            <a:spLocks noGrp="1"/>
          </p:cNvSpPr>
          <p:nvPr>
            <p:ph type="dt" sz="half" idx="13"/>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89A9984D-2464-A646-A321-F3B6B794DD14}" type="datetime1">
              <a:rPr lang="en-US" smtClean="0"/>
              <a:t>6/12/2024</a:t>
            </a:fld>
            <a:endParaRPr lang="en-US" dirty="0"/>
          </a:p>
        </p:txBody>
      </p:sp>
      <p:sp>
        <p:nvSpPr>
          <p:cNvPr id="18" name="Footer Placeholder 4">
            <a:extLst>
              <a:ext uri="{FF2B5EF4-FFF2-40B4-BE49-F238E27FC236}">
                <a16:creationId xmlns:a16="http://schemas.microsoft.com/office/drawing/2014/main" id="{BB67D15B-0FBB-F949-9EDE-D3FE18F27A83}"/>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Tree>
    <p:custDataLst>
      <p:tags r:id="rId1"/>
    </p:custDataLst>
    <p:extLst>
      <p:ext uri="{BB962C8B-B14F-4D97-AF65-F5344CB8AC3E}">
        <p14:creationId xmlns:p14="http://schemas.microsoft.com/office/powerpoint/2010/main" val="3089785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A99D87-3370-374F-B1EC-8859D38F1B0A}"/>
              </a:ext>
            </a:extLst>
          </p:cNvPr>
          <p:cNvSpPr/>
          <p:nvPr userDrawn="1"/>
        </p:nvSpPr>
        <p:spPr>
          <a:xfrm>
            <a:off x="0" y="-67733"/>
            <a:ext cx="12201940" cy="6948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076A16-E534-D940-B557-6FC39DAC5642}"/>
              </a:ext>
            </a:extLst>
          </p:cNvPr>
          <p:cNvSpPr/>
          <p:nvPr/>
        </p:nvSpPr>
        <p:spPr>
          <a:xfrm>
            <a:off x="0" y="1526800"/>
            <a:ext cx="8610600" cy="47876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56FDD0E-6E7F-3646-B002-0D09ACB0231F}"/>
              </a:ext>
            </a:extLst>
          </p:cNvPr>
          <p:cNvPicPr>
            <a:picLocks noChangeAspect="1"/>
          </p:cNvPicPr>
          <p:nvPr/>
        </p:nvPicPr>
        <p:blipFill rotWithShape="1">
          <a:blip r:embed="rId3">
            <a:alphaModFix amt="35000"/>
          </a:blip>
          <a:srcRect l="5617" t="34989" r="35651" b="41447"/>
          <a:stretch/>
        </p:blipFill>
        <p:spPr>
          <a:xfrm>
            <a:off x="0" y="1526800"/>
            <a:ext cx="8610600" cy="4787624"/>
          </a:xfrm>
          <a:prstGeom prst="rect">
            <a:avLst/>
          </a:prstGeom>
        </p:spPr>
      </p:pic>
      <p:sp>
        <p:nvSpPr>
          <p:cNvPr id="2" name="Title 1">
            <a:extLst>
              <a:ext uri="{FF2B5EF4-FFF2-40B4-BE49-F238E27FC236}">
                <a16:creationId xmlns:a16="http://schemas.microsoft.com/office/drawing/2014/main" id="{780BE807-AD0A-D248-B2B9-EC4701D88E3D}"/>
              </a:ext>
            </a:extLst>
          </p:cNvPr>
          <p:cNvSpPr>
            <a:spLocks noGrp="1"/>
          </p:cNvSpPr>
          <p:nvPr>
            <p:ph type="title"/>
          </p:nvPr>
        </p:nvSpPr>
        <p:spPr>
          <a:xfrm>
            <a:off x="838200" y="1909200"/>
            <a:ext cx="6165297" cy="2744740"/>
          </a:xfrm>
        </p:spPr>
        <p:txBody>
          <a:bodyPr anchor="b">
            <a:noAutofit/>
          </a:bodyPr>
          <a:lstStyle>
            <a:lvl1pPr>
              <a:lnSpc>
                <a:spcPts val="4400"/>
              </a:lnSpc>
              <a:defRPr sz="4200" b="0" spc="-3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629737-A822-7740-A12A-35C6D6CC9485}"/>
              </a:ext>
            </a:extLst>
          </p:cNvPr>
          <p:cNvSpPr>
            <a:spLocks noGrp="1"/>
          </p:cNvSpPr>
          <p:nvPr>
            <p:ph type="body" idx="1"/>
          </p:nvPr>
        </p:nvSpPr>
        <p:spPr>
          <a:xfrm>
            <a:off x="850899" y="4653939"/>
            <a:ext cx="6152598" cy="406606"/>
          </a:xfrm>
        </p:spPr>
        <p:txBody>
          <a:bodyPr>
            <a:noAutofit/>
          </a:bodyPr>
          <a:lstStyle>
            <a:lvl1pPr marL="0" indent="0">
              <a:buNone/>
              <a:defRPr sz="1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96A2C1D9-4EF5-4841-B66F-F3DAA2F683FE}"/>
              </a:ext>
            </a:extLst>
          </p:cNvPr>
          <p:cNvSpPr/>
          <p:nvPr/>
        </p:nvSpPr>
        <p:spPr>
          <a:xfrm>
            <a:off x="7361860" y="2257326"/>
            <a:ext cx="4840080" cy="33265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3BC4AAF-C5B8-1F46-AFD3-AF9A66119E56}"/>
              </a:ext>
            </a:extLst>
          </p:cNvPr>
          <p:cNvPicPr>
            <a:picLocks noChangeAspect="1"/>
          </p:cNvPicPr>
          <p:nvPr/>
        </p:nvPicPr>
        <p:blipFill>
          <a:blip r:embed="rId4"/>
          <a:stretch>
            <a:fillRect/>
          </a:stretch>
        </p:blipFill>
        <p:spPr>
          <a:xfrm>
            <a:off x="482569" y="441919"/>
            <a:ext cx="2377376" cy="719756"/>
          </a:xfrm>
          <a:prstGeom prst="rect">
            <a:avLst/>
          </a:prstGeom>
        </p:spPr>
      </p:pic>
      <p:sp>
        <p:nvSpPr>
          <p:cNvPr id="16" name="TextBox 15">
            <a:extLst>
              <a:ext uri="{FF2B5EF4-FFF2-40B4-BE49-F238E27FC236}">
                <a16:creationId xmlns:a16="http://schemas.microsoft.com/office/drawing/2014/main" id="{9A59D2A3-5440-A34D-85BC-2F959349C7C8}"/>
              </a:ext>
            </a:extLst>
          </p:cNvPr>
          <p:cNvSpPr txBox="1"/>
          <p:nvPr/>
        </p:nvSpPr>
        <p:spPr>
          <a:xfrm>
            <a:off x="10652781" y="5126872"/>
            <a:ext cx="824111" cy="276999"/>
          </a:xfrm>
          <a:prstGeom prst="rect">
            <a:avLst/>
          </a:prstGeom>
          <a:noFill/>
        </p:spPr>
        <p:txBody>
          <a:bodyPr wrap="square" rtlCol="0">
            <a:spAutoFit/>
          </a:bodyPr>
          <a:lstStyle/>
          <a:p>
            <a:r>
              <a:rPr lang="en-US" sz="1200" spc="90" baseline="0" dirty="0">
                <a:solidFill>
                  <a:schemeClr val="bg1"/>
                </a:solidFill>
              </a:rPr>
              <a:t>ipc.org</a:t>
            </a:r>
          </a:p>
        </p:txBody>
      </p:sp>
      <p:pic>
        <p:nvPicPr>
          <p:cNvPr id="18" name="Picture 17">
            <a:extLst>
              <a:ext uri="{FF2B5EF4-FFF2-40B4-BE49-F238E27FC236}">
                <a16:creationId xmlns:a16="http://schemas.microsoft.com/office/drawing/2014/main" id="{10174164-4655-9442-AEF9-C2C47D3624CC}"/>
              </a:ext>
            </a:extLst>
          </p:cNvPr>
          <p:cNvPicPr>
            <a:picLocks noChangeAspect="1"/>
          </p:cNvPicPr>
          <p:nvPr/>
        </p:nvPicPr>
        <p:blipFill rotWithShape="1">
          <a:blip r:embed="rId5"/>
          <a:srcRect l="60066" t="43175" r="28188" b="48750"/>
          <a:stretch/>
        </p:blipFill>
        <p:spPr>
          <a:xfrm>
            <a:off x="11326289" y="5201222"/>
            <a:ext cx="359400" cy="190926"/>
          </a:xfrm>
          <a:prstGeom prst="rect">
            <a:avLst/>
          </a:prstGeom>
        </p:spPr>
      </p:pic>
      <p:sp>
        <p:nvSpPr>
          <p:cNvPr id="19" name="Picture Placeholder 2">
            <a:extLst>
              <a:ext uri="{FF2B5EF4-FFF2-40B4-BE49-F238E27FC236}">
                <a16:creationId xmlns:a16="http://schemas.microsoft.com/office/drawing/2014/main" id="{7F3DE10D-69AC-8A4E-A612-6F79D22F1C04}"/>
              </a:ext>
            </a:extLst>
          </p:cNvPr>
          <p:cNvSpPr>
            <a:spLocks noGrp="1"/>
          </p:cNvSpPr>
          <p:nvPr>
            <p:ph type="pic" idx="13" hasCustomPrompt="1"/>
          </p:nvPr>
        </p:nvSpPr>
        <p:spPr>
          <a:xfrm>
            <a:off x="7849653" y="779276"/>
            <a:ext cx="3368019" cy="3326572"/>
          </a:xfrm>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IPC Image Placeholder</a:t>
            </a:r>
          </a:p>
        </p:txBody>
      </p:sp>
    </p:spTree>
    <p:custDataLst>
      <p:tags r:id="rId1"/>
    </p:custDataLst>
    <p:extLst>
      <p:ext uri="{BB962C8B-B14F-4D97-AF65-F5344CB8AC3E}">
        <p14:creationId xmlns:p14="http://schemas.microsoft.com/office/powerpoint/2010/main" val="27131192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7B2080-457C-9C4F-A02C-12600C830051}"/>
              </a:ext>
            </a:extLst>
          </p:cNvPr>
          <p:cNvSpPr/>
          <p:nvPr userDrawn="1"/>
        </p:nvSpPr>
        <p:spPr>
          <a:xfrm>
            <a:off x="-9943" y="-45155"/>
            <a:ext cx="12201940" cy="6948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775A5FF-088B-CF46-8982-593E37696FFE}"/>
              </a:ext>
            </a:extLst>
          </p:cNvPr>
          <p:cNvSpPr/>
          <p:nvPr userDrawn="1"/>
        </p:nvSpPr>
        <p:spPr>
          <a:xfrm>
            <a:off x="3797903" y="-44825"/>
            <a:ext cx="8409937" cy="6948310"/>
          </a:xfrm>
          <a:prstGeom prst="rect">
            <a:avLst/>
          </a:prstGeom>
          <a:solidFill>
            <a:srgbClr val="394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076A16-E534-D940-B557-6FC39DAC5642}"/>
              </a:ext>
            </a:extLst>
          </p:cNvPr>
          <p:cNvSpPr/>
          <p:nvPr/>
        </p:nvSpPr>
        <p:spPr>
          <a:xfrm>
            <a:off x="-9943" y="1526800"/>
            <a:ext cx="12201939" cy="3989097"/>
          </a:xfrm>
          <a:prstGeom prst="rect">
            <a:avLst/>
          </a:prstGeom>
          <a:solidFill>
            <a:srgbClr val="007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DA97BFE-4044-B647-9CAA-39EFFDAF231D}"/>
              </a:ext>
            </a:extLst>
          </p:cNvPr>
          <p:cNvPicPr>
            <a:picLocks noChangeAspect="1"/>
          </p:cNvPicPr>
          <p:nvPr userDrawn="1"/>
        </p:nvPicPr>
        <p:blipFill rotWithShape="1">
          <a:blip r:embed="rId3">
            <a:alphaModFix amt="18000"/>
          </a:blip>
          <a:srcRect l="-347" t="48873" r="17188" b="31493"/>
          <a:stretch/>
        </p:blipFill>
        <p:spPr>
          <a:xfrm>
            <a:off x="86648" y="1526800"/>
            <a:ext cx="12192000" cy="3989097"/>
          </a:xfrm>
          <a:prstGeom prst="rect">
            <a:avLst/>
          </a:prstGeom>
        </p:spPr>
      </p:pic>
      <p:sp>
        <p:nvSpPr>
          <p:cNvPr id="2" name="Title 1">
            <a:extLst>
              <a:ext uri="{FF2B5EF4-FFF2-40B4-BE49-F238E27FC236}">
                <a16:creationId xmlns:a16="http://schemas.microsoft.com/office/drawing/2014/main" id="{780BE807-AD0A-D248-B2B9-EC4701D88E3D}"/>
              </a:ext>
            </a:extLst>
          </p:cNvPr>
          <p:cNvSpPr>
            <a:spLocks noGrp="1"/>
          </p:cNvSpPr>
          <p:nvPr>
            <p:ph type="title"/>
          </p:nvPr>
        </p:nvSpPr>
        <p:spPr>
          <a:xfrm>
            <a:off x="838200" y="1918775"/>
            <a:ext cx="9207500" cy="2754801"/>
          </a:xfrm>
        </p:spPr>
        <p:txBody>
          <a:bodyPr anchor="b">
            <a:noAutofit/>
          </a:bodyPr>
          <a:lstStyle>
            <a:lvl1pPr>
              <a:lnSpc>
                <a:spcPts val="4400"/>
              </a:lnSpc>
              <a:defRPr sz="4200" b="0" spc="-3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629737-A822-7740-A12A-35C6D6CC9485}"/>
              </a:ext>
            </a:extLst>
          </p:cNvPr>
          <p:cNvSpPr>
            <a:spLocks noGrp="1"/>
          </p:cNvSpPr>
          <p:nvPr>
            <p:ph type="body" idx="1"/>
          </p:nvPr>
        </p:nvSpPr>
        <p:spPr>
          <a:xfrm>
            <a:off x="850898" y="4683434"/>
            <a:ext cx="9207499" cy="472765"/>
          </a:xfrm>
        </p:spPr>
        <p:txBody>
          <a:bodyPr>
            <a:noAutofit/>
          </a:bodyPr>
          <a:lstStyle>
            <a:lvl1pPr marL="0" indent="0">
              <a:buNone/>
              <a:defRPr sz="1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13BC4AAF-C5B8-1F46-AFD3-AF9A66119E56}"/>
              </a:ext>
            </a:extLst>
          </p:cNvPr>
          <p:cNvPicPr>
            <a:picLocks noChangeAspect="1"/>
          </p:cNvPicPr>
          <p:nvPr/>
        </p:nvPicPr>
        <p:blipFill>
          <a:blip r:embed="rId4"/>
          <a:stretch>
            <a:fillRect/>
          </a:stretch>
        </p:blipFill>
        <p:spPr>
          <a:xfrm>
            <a:off x="482569" y="441919"/>
            <a:ext cx="2377376" cy="719756"/>
          </a:xfrm>
          <a:prstGeom prst="rect">
            <a:avLst/>
          </a:prstGeom>
        </p:spPr>
      </p:pic>
      <p:sp>
        <p:nvSpPr>
          <p:cNvPr id="15" name="TextBox 14">
            <a:extLst>
              <a:ext uri="{FF2B5EF4-FFF2-40B4-BE49-F238E27FC236}">
                <a16:creationId xmlns:a16="http://schemas.microsoft.com/office/drawing/2014/main" id="{D07EEC40-1E2C-A243-8F06-02E315D2F4FA}"/>
              </a:ext>
            </a:extLst>
          </p:cNvPr>
          <p:cNvSpPr txBox="1"/>
          <p:nvPr userDrawn="1"/>
        </p:nvSpPr>
        <p:spPr>
          <a:xfrm>
            <a:off x="10805181" y="6460372"/>
            <a:ext cx="824111" cy="276999"/>
          </a:xfrm>
          <a:prstGeom prst="rect">
            <a:avLst/>
          </a:prstGeom>
          <a:noFill/>
        </p:spPr>
        <p:txBody>
          <a:bodyPr wrap="square" rtlCol="0">
            <a:spAutoFit/>
          </a:bodyPr>
          <a:lstStyle/>
          <a:p>
            <a:r>
              <a:rPr lang="en-US" sz="1200" spc="90" baseline="0" dirty="0">
                <a:solidFill>
                  <a:schemeClr val="bg1"/>
                </a:solidFill>
              </a:rPr>
              <a:t>ipc.org</a:t>
            </a:r>
          </a:p>
        </p:txBody>
      </p:sp>
      <p:pic>
        <p:nvPicPr>
          <p:cNvPr id="17" name="Picture 16">
            <a:extLst>
              <a:ext uri="{FF2B5EF4-FFF2-40B4-BE49-F238E27FC236}">
                <a16:creationId xmlns:a16="http://schemas.microsoft.com/office/drawing/2014/main" id="{24438B08-F29D-E848-8462-08CBC27B90DB}"/>
              </a:ext>
            </a:extLst>
          </p:cNvPr>
          <p:cNvPicPr>
            <a:picLocks noChangeAspect="1"/>
          </p:cNvPicPr>
          <p:nvPr userDrawn="1"/>
        </p:nvPicPr>
        <p:blipFill rotWithShape="1">
          <a:blip r:embed="rId5"/>
          <a:srcRect l="62278" t="44037" r="28194" b="49193"/>
          <a:stretch/>
        </p:blipFill>
        <p:spPr>
          <a:xfrm>
            <a:off x="11474960" y="6535050"/>
            <a:ext cx="308663" cy="169492"/>
          </a:xfrm>
          <a:prstGeom prst="rect">
            <a:avLst/>
          </a:prstGeom>
        </p:spPr>
      </p:pic>
    </p:spTree>
    <p:custDataLst>
      <p:tags r:id="rId1"/>
    </p:custDataLst>
    <p:extLst>
      <p:ext uri="{BB962C8B-B14F-4D97-AF65-F5344CB8AC3E}">
        <p14:creationId xmlns:p14="http://schemas.microsoft.com/office/powerpoint/2010/main" val="296597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7B2080-457C-9C4F-A02C-12600C830051}"/>
              </a:ext>
            </a:extLst>
          </p:cNvPr>
          <p:cNvSpPr/>
          <p:nvPr userDrawn="1"/>
        </p:nvSpPr>
        <p:spPr>
          <a:xfrm>
            <a:off x="-9943" y="-45155"/>
            <a:ext cx="12201940" cy="6948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5ED6CC-D3F3-EB47-9C25-2101EED6FC09}"/>
              </a:ext>
            </a:extLst>
          </p:cNvPr>
          <p:cNvSpPr/>
          <p:nvPr userDrawn="1"/>
        </p:nvSpPr>
        <p:spPr>
          <a:xfrm>
            <a:off x="3797903" y="-44825"/>
            <a:ext cx="8409937" cy="6948310"/>
          </a:xfrm>
          <a:prstGeom prst="rect">
            <a:avLst/>
          </a:prstGeom>
          <a:solidFill>
            <a:srgbClr val="394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0301A3-47B8-B24F-BA18-8C6AA08C3799}"/>
              </a:ext>
            </a:extLst>
          </p:cNvPr>
          <p:cNvSpPr/>
          <p:nvPr userDrawn="1"/>
        </p:nvSpPr>
        <p:spPr>
          <a:xfrm>
            <a:off x="-1" y="1526800"/>
            <a:ext cx="12191997" cy="39890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DA97BFE-4044-B647-9CAA-39EFFDAF231D}"/>
              </a:ext>
            </a:extLst>
          </p:cNvPr>
          <p:cNvPicPr>
            <a:picLocks noChangeAspect="1"/>
          </p:cNvPicPr>
          <p:nvPr userDrawn="1"/>
        </p:nvPicPr>
        <p:blipFill rotWithShape="1">
          <a:blip r:embed="rId3">
            <a:alphaModFix amt="18000"/>
          </a:blip>
          <a:srcRect l="-347" t="48873" r="17188" b="31493"/>
          <a:stretch/>
        </p:blipFill>
        <p:spPr>
          <a:xfrm>
            <a:off x="86648" y="1526800"/>
            <a:ext cx="12192000" cy="3989097"/>
          </a:xfrm>
          <a:prstGeom prst="rect">
            <a:avLst/>
          </a:prstGeom>
        </p:spPr>
      </p:pic>
      <p:sp>
        <p:nvSpPr>
          <p:cNvPr id="2" name="Title 1">
            <a:extLst>
              <a:ext uri="{FF2B5EF4-FFF2-40B4-BE49-F238E27FC236}">
                <a16:creationId xmlns:a16="http://schemas.microsoft.com/office/drawing/2014/main" id="{780BE807-AD0A-D248-B2B9-EC4701D88E3D}"/>
              </a:ext>
            </a:extLst>
          </p:cNvPr>
          <p:cNvSpPr>
            <a:spLocks noGrp="1"/>
          </p:cNvSpPr>
          <p:nvPr>
            <p:ph type="title"/>
          </p:nvPr>
        </p:nvSpPr>
        <p:spPr>
          <a:xfrm>
            <a:off x="838200" y="1918775"/>
            <a:ext cx="9207500" cy="2754801"/>
          </a:xfrm>
        </p:spPr>
        <p:txBody>
          <a:bodyPr anchor="b">
            <a:noAutofit/>
          </a:bodyPr>
          <a:lstStyle>
            <a:lvl1pPr>
              <a:lnSpc>
                <a:spcPts val="4400"/>
              </a:lnSpc>
              <a:defRPr sz="4200" b="0" spc="-3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629737-A822-7740-A12A-35C6D6CC9485}"/>
              </a:ext>
            </a:extLst>
          </p:cNvPr>
          <p:cNvSpPr>
            <a:spLocks noGrp="1"/>
          </p:cNvSpPr>
          <p:nvPr>
            <p:ph type="body" idx="1"/>
          </p:nvPr>
        </p:nvSpPr>
        <p:spPr>
          <a:xfrm>
            <a:off x="850898" y="4683434"/>
            <a:ext cx="9207499" cy="472765"/>
          </a:xfrm>
        </p:spPr>
        <p:txBody>
          <a:bodyPr>
            <a:noAutofit/>
          </a:bodyPr>
          <a:lstStyle>
            <a:lvl1pPr marL="0" indent="0">
              <a:buNone/>
              <a:defRPr sz="1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13BC4AAF-C5B8-1F46-AFD3-AF9A66119E56}"/>
              </a:ext>
            </a:extLst>
          </p:cNvPr>
          <p:cNvPicPr>
            <a:picLocks noChangeAspect="1"/>
          </p:cNvPicPr>
          <p:nvPr/>
        </p:nvPicPr>
        <p:blipFill>
          <a:blip r:embed="rId4"/>
          <a:stretch>
            <a:fillRect/>
          </a:stretch>
        </p:blipFill>
        <p:spPr>
          <a:xfrm>
            <a:off x="482569" y="441919"/>
            <a:ext cx="2377376" cy="719756"/>
          </a:xfrm>
          <a:prstGeom prst="rect">
            <a:avLst/>
          </a:prstGeom>
        </p:spPr>
      </p:pic>
      <p:sp>
        <p:nvSpPr>
          <p:cNvPr id="15" name="TextBox 14">
            <a:extLst>
              <a:ext uri="{FF2B5EF4-FFF2-40B4-BE49-F238E27FC236}">
                <a16:creationId xmlns:a16="http://schemas.microsoft.com/office/drawing/2014/main" id="{D07EEC40-1E2C-A243-8F06-02E315D2F4FA}"/>
              </a:ext>
            </a:extLst>
          </p:cNvPr>
          <p:cNvSpPr txBox="1"/>
          <p:nvPr userDrawn="1"/>
        </p:nvSpPr>
        <p:spPr>
          <a:xfrm>
            <a:off x="10805181" y="6460372"/>
            <a:ext cx="824111" cy="276999"/>
          </a:xfrm>
          <a:prstGeom prst="rect">
            <a:avLst/>
          </a:prstGeom>
          <a:noFill/>
        </p:spPr>
        <p:txBody>
          <a:bodyPr wrap="square" rtlCol="0">
            <a:spAutoFit/>
          </a:bodyPr>
          <a:lstStyle/>
          <a:p>
            <a:r>
              <a:rPr lang="en-US" sz="1200" spc="90" baseline="0" dirty="0">
                <a:solidFill>
                  <a:schemeClr val="bg1"/>
                </a:solidFill>
              </a:rPr>
              <a:t>ipc.org</a:t>
            </a:r>
          </a:p>
        </p:txBody>
      </p:sp>
      <p:pic>
        <p:nvPicPr>
          <p:cNvPr id="17" name="Picture 16">
            <a:extLst>
              <a:ext uri="{FF2B5EF4-FFF2-40B4-BE49-F238E27FC236}">
                <a16:creationId xmlns:a16="http://schemas.microsoft.com/office/drawing/2014/main" id="{24438B08-F29D-E848-8462-08CBC27B90DB}"/>
              </a:ext>
            </a:extLst>
          </p:cNvPr>
          <p:cNvPicPr>
            <a:picLocks noChangeAspect="1"/>
          </p:cNvPicPr>
          <p:nvPr userDrawn="1"/>
        </p:nvPicPr>
        <p:blipFill rotWithShape="1">
          <a:blip r:embed="rId5"/>
          <a:srcRect l="62278" t="44037" r="28194" b="49193"/>
          <a:stretch/>
        </p:blipFill>
        <p:spPr>
          <a:xfrm>
            <a:off x="11474960" y="6535050"/>
            <a:ext cx="308663" cy="169492"/>
          </a:xfrm>
          <a:prstGeom prst="rect">
            <a:avLst/>
          </a:prstGeom>
        </p:spPr>
      </p:pic>
    </p:spTree>
    <p:custDataLst>
      <p:tags r:id="rId1"/>
    </p:custDataLst>
    <p:extLst>
      <p:ext uri="{BB962C8B-B14F-4D97-AF65-F5344CB8AC3E}">
        <p14:creationId xmlns:p14="http://schemas.microsoft.com/office/powerpoint/2010/main" val="1553821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7B2080-457C-9C4F-A02C-12600C830051}"/>
              </a:ext>
            </a:extLst>
          </p:cNvPr>
          <p:cNvSpPr/>
          <p:nvPr userDrawn="1"/>
        </p:nvSpPr>
        <p:spPr>
          <a:xfrm>
            <a:off x="-9943" y="-45155"/>
            <a:ext cx="12201940" cy="6948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8448E1-71FE-4F40-B389-70C6CAB213A7}"/>
              </a:ext>
            </a:extLst>
          </p:cNvPr>
          <p:cNvSpPr/>
          <p:nvPr userDrawn="1"/>
        </p:nvSpPr>
        <p:spPr>
          <a:xfrm>
            <a:off x="3797903" y="-44825"/>
            <a:ext cx="8409937" cy="6948310"/>
          </a:xfrm>
          <a:prstGeom prst="rect">
            <a:avLst/>
          </a:prstGeom>
          <a:solidFill>
            <a:srgbClr val="394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6AC3DF-1F6F-0742-A334-D48CEF4A83F9}"/>
              </a:ext>
            </a:extLst>
          </p:cNvPr>
          <p:cNvSpPr/>
          <p:nvPr userDrawn="1"/>
        </p:nvSpPr>
        <p:spPr>
          <a:xfrm>
            <a:off x="-1" y="1526800"/>
            <a:ext cx="12191997" cy="39890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DA97BFE-4044-B647-9CAA-39EFFDAF231D}"/>
              </a:ext>
            </a:extLst>
          </p:cNvPr>
          <p:cNvPicPr>
            <a:picLocks noChangeAspect="1"/>
          </p:cNvPicPr>
          <p:nvPr userDrawn="1"/>
        </p:nvPicPr>
        <p:blipFill rotWithShape="1">
          <a:blip r:embed="rId3">
            <a:alphaModFix amt="18000"/>
          </a:blip>
          <a:srcRect l="-347" t="48873" r="17188" b="31493"/>
          <a:stretch/>
        </p:blipFill>
        <p:spPr>
          <a:xfrm>
            <a:off x="86648" y="1526800"/>
            <a:ext cx="12192000" cy="3989097"/>
          </a:xfrm>
          <a:prstGeom prst="rect">
            <a:avLst/>
          </a:prstGeom>
        </p:spPr>
      </p:pic>
      <p:sp>
        <p:nvSpPr>
          <p:cNvPr id="2" name="Title 1">
            <a:extLst>
              <a:ext uri="{FF2B5EF4-FFF2-40B4-BE49-F238E27FC236}">
                <a16:creationId xmlns:a16="http://schemas.microsoft.com/office/drawing/2014/main" id="{780BE807-AD0A-D248-B2B9-EC4701D88E3D}"/>
              </a:ext>
            </a:extLst>
          </p:cNvPr>
          <p:cNvSpPr>
            <a:spLocks noGrp="1"/>
          </p:cNvSpPr>
          <p:nvPr>
            <p:ph type="title"/>
          </p:nvPr>
        </p:nvSpPr>
        <p:spPr>
          <a:xfrm>
            <a:off x="838200" y="1918775"/>
            <a:ext cx="9207500" cy="2754801"/>
          </a:xfrm>
        </p:spPr>
        <p:txBody>
          <a:bodyPr anchor="b">
            <a:noAutofit/>
          </a:bodyPr>
          <a:lstStyle>
            <a:lvl1pPr>
              <a:lnSpc>
                <a:spcPts val="4400"/>
              </a:lnSpc>
              <a:defRPr sz="4200" b="0" spc="-3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629737-A822-7740-A12A-35C6D6CC9485}"/>
              </a:ext>
            </a:extLst>
          </p:cNvPr>
          <p:cNvSpPr>
            <a:spLocks noGrp="1"/>
          </p:cNvSpPr>
          <p:nvPr>
            <p:ph type="body" idx="1"/>
          </p:nvPr>
        </p:nvSpPr>
        <p:spPr>
          <a:xfrm>
            <a:off x="850898" y="4683434"/>
            <a:ext cx="9207499" cy="472765"/>
          </a:xfrm>
        </p:spPr>
        <p:txBody>
          <a:bodyPr>
            <a:noAutofit/>
          </a:bodyPr>
          <a:lstStyle>
            <a:lvl1pPr marL="0" indent="0">
              <a:buNone/>
              <a:defRPr sz="1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13BC4AAF-C5B8-1F46-AFD3-AF9A66119E56}"/>
              </a:ext>
            </a:extLst>
          </p:cNvPr>
          <p:cNvPicPr>
            <a:picLocks noChangeAspect="1"/>
          </p:cNvPicPr>
          <p:nvPr/>
        </p:nvPicPr>
        <p:blipFill>
          <a:blip r:embed="rId4"/>
          <a:stretch>
            <a:fillRect/>
          </a:stretch>
        </p:blipFill>
        <p:spPr>
          <a:xfrm>
            <a:off x="482569" y="441919"/>
            <a:ext cx="2377376" cy="719756"/>
          </a:xfrm>
          <a:prstGeom prst="rect">
            <a:avLst/>
          </a:prstGeom>
        </p:spPr>
      </p:pic>
      <p:sp>
        <p:nvSpPr>
          <p:cNvPr id="15" name="TextBox 14">
            <a:extLst>
              <a:ext uri="{FF2B5EF4-FFF2-40B4-BE49-F238E27FC236}">
                <a16:creationId xmlns:a16="http://schemas.microsoft.com/office/drawing/2014/main" id="{D07EEC40-1E2C-A243-8F06-02E315D2F4FA}"/>
              </a:ext>
            </a:extLst>
          </p:cNvPr>
          <p:cNvSpPr txBox="1"/>
          <p:nvPr userDrawn="1"/>
        </p:nvSpPr>
        <p:spPr>
          <a:xfrm>
            <a:off x="10805181" y="6460372"/>
            <a:ext cx="824111" cy="276999"/>
          </a:xfrm>
          <a:prstGeom prst="rect">
            <a:avLst/>
          </a:prstGeom>
          <a:noFill/>
        </p:spPr>
        <p:txBody>
          <a:bodyPr wrap="square" rtlCol="0">
            <a:spAutoFit/>
          </a:bodyPr>
          <a:lstStyle/>
          <a:p>
            <a:r>
              <a:rPr lang="en-US" sz="1200" spc="90" baseline="0" dirty="0">
                <a:solidFill>
                  <a:schemeClr val="bg1"/>
                </a:solidFill>
              </a:rPr>
              <a:t>ipc.org</a:t>
            </a:r>
          </a:p>
        </p:txBody>
      </p:sp>
      <p:pic>
        <p:nvPicPr>
          <p:cNvPr id="17" name="Picture 16">
            <a:extLst>
              <a:ext uri="{FF2B5EF4-FFF2-40B4-BE49-F238E27FC236}">
                <a16:creationId xmlns:a16="http://schemas.microsoft.com/office/drawing/2014/main" id="{24438B08-F29D-E848-8462-08CBC27B90DB}"/>
              </a:ext>
            </a:extLst>
          </p:cNvPr>
          <p:cNvPicPr>
            <a:picLocks noChangeAspect="1"/>
          </p:cNvPicPr>
          <p:nvPr userDrawn="1"/>
        </p:nvPicPr>
        <p:blipFill rotWithShape="1">
          <a:blip r:embed="rId5"/>
          <a:srcRect l="62278" t="44037" r="28194" b="49193"/>
          <a:stretch/>
        </p:blipFill>
        <p:spPr>
          <a:xfrm>
            <a:off x="11474960" y="6535050"/>
            <a:ext cx="308663" cy="169492"/>
          </a:xfrm>
          <a:prstGeom prst="rect">
            <a:avLst/>
          </a:prstGeom>
        </p:spPr>
      </p:pic>
    </p:spTree>
    <p:custDataLst>
      <p:tags r:id="rId1"/>
    </p:custDataLst>
    <p:extLst>
      <p:ext uri="{BB962C8B-B14F-4D97-AF65-F5344CB8AC3E}">
        <p14:creationId xmlns:p14="http://schemas.microsoft.com/office/powerpoint/2010/main" val="3989056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CBD1263-E540-1047-9AB2-1D0A811E307C}"/>
              </a:ext>
            </a:extLst>
          </p:cNvPr>
          <p:cNvSpPr>
            <a:spLocks noGrp="1"/>
          </p:cNvSpPr>
          <p:nvPr>
            <p:ph idx="13"/>
          </p:nvPr>
        </p:nvSpPr>
        <p:spPr>
          <a:xfrm>
            <a:off x="449569" y="1055391"/>
            <a:ext cx="11196359" cy="5105975"/>
          </a:xfrm>
        </p:spPr>
        <p:txBody>
          <a:bodyPr>
            <a:noAutofit/>
          </a:bodyPr>
          <a:lstStyle>
            <a:lvl1pPr marL="228600" indent="-228600">
              <a:lnSpc>
                <a:spcPct val="90000"/>
              </a:lnSpc>
              <a:spcBef>
                <a:spcPts val="1000"/>
              </a:spcBef>
              <a:buClr>
                <a:schemeClr val="accent4"/>
              </a:buClr>
              <a:buChar char="&gt;"/>
              <a:defRPr sz="2000">
                <a:solidFill>
                  <a:schemeClr val="tx2"/>
                </a:solidFill>
              </a:defRPr>
            </a:lvl1pPr>
            <a:lvl2pPr marL="457200" indent="-228600">
              <a:lnSpc>
                <a:spcPct val="90000"/>
              </a:lnSpc>
              <a:spcBef>
                <a:spcPts val="1000"/>
              </a:spcBef>
              <a:buClr>
                <a:schemeClr val="accent4"/>
              </a:buClr>
              <a:buFont typeface="Wingdings" pitchFamily="2" charset="2"/>
              <a:buChar char="§"/>
              <a:defRPr sz="1800">
                <a:solidFill>
                  <a:schemeClr val="tx2"/>
                </a:solidFill>
              </a:defRPr>
            </a:lvl2pPr>
            <a:lvl3pPr marL="640080" indent="-228600">
              <a:lnSpc>
                <a:spcPct val="90000"/>
              </a:lnSpc>
              <a:spcBef>
                <a:spcPts val="1000"/>
              </a:spcBef>
              <a:buClr>
                <a:schemeClr val="accent4"/>
              </a:buClr>
              <a:buChar char="&gt;"/>
              <a:defRPr sz="1600">
                <a:solidFill>
                  <a:schemeClr val="tx2"/>
                </a:solidFill>
              </a:defRPr>
            </a:lvl3pPr>
            <a:lvl4pPr marL="868680" indent="-228600">
              <a:lnSpc>
                <a:spcPct val="90000"/>
              </a:lnSpc>
              <a:spcBef>
                <a:spcPts val="1000"/>
              </a:spcBef>
              <a:buClr>
                <a:schemeClr val="accent4"/>
              </a:buClr>
              <a:buFont typeface="Wingdings" pitchFamily="2" charset="2"/>
              <a:buChar char="§"/>
              <a:defRPr sz="1400">
                <a:solidFill>
                  <a:schemeClr val="tx2"/>
                </a:solidFill>
              </a:defRPr>
            </a:lvl4pPr>
            <a:lvl5pPr marL="1051560" indent="-228600">
              <a:lnSpc>
                <a:spcPct val="90000"/>
              </a:lnSpc>
              <a:spcBef>
                <a:spcPts val="1000"/>
              </a:spcBef>
              <a:buClr>
                <a:schemeClr val="accent4"/>
              </a:buClr>
              <a:buChar char="&g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a:extLst>
              <a:ext uri="{FF2B5EF4-FFF2-40B4-BE49-F238E27FC236}">
                <a16:creationId xmlns:a16="http://schemas.microsoft.com/office/drawing/2014/main" id="{82FB5572-DAAD-1846-A9CA-2F5E438CC08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7100" t="43230" r="63372" b="50000"/>
          <a:stretch/>
        </p:blipFill>
        <p:spPr>
          <a:xfrm>
            <a:off x="11490971" y="6486661"/>
            <a:ext cx="203199" cy="111580"/>
          </a:xfrm>
          <a:prstGeom prst="rect">
            <a:avLst/>
          </a:prstGeom>
        </p:spPr>
      </p:pic>
      <p:sp>
        <p:nvSpPr>
          <p:cNvPr id="27" name="Slide Number Placeholder 5">
            <a:extLst>
              <a:ext uri="{FF2B5EF4-FFF2-40B4-BE49-F238E27FC236}">
                <a16:creationId xmlns:a16="http://schemas.microsoft.com/office/drawing/2014/main" id="{069E15BA-21AF-7342-A62D-9F5A63A56A0F}"/>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0F9E79EF-7BDF-8348-B1A4-66C8D6F9D2E7}" type="slidenum">
              <a:rPr lang="en-US" smtClean="0"/>
              <a:pPr/>
              <a:t>‹#›</a:t>
            </a:fld>
            <a:endParaRPr lang="en-US" dirty="0"/>
          </a:p>
        </p:txBody>
      </p:sp>
      <p:sp>
        <p:nvSpPr>
          <p:cNvPr id="6" name="Date Placeholder 3">
            <a:extLst>
              <a:ext uri="{FF2B5EF4-FFF2-40B4-BE49-F238E27FC236}">
                <a16:creationId xmlns:a16="http://schemas.microsoft.com/office/drawing/2014/main" id="{5B256380-C06F-B040-B566-5A9C9D8E555E}"/>
              </a:ext>
            </a:extLst>
          </p:cNvPr>
          <p:cNvSpPr>
            <a:spLocks noGrp="1"/>
          </p:cNvSpPr>
          <p:nvPr>
            <p:ph type="dt" sz="half" idx="2"/>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9A921E7D-6E8D-4041-A7E2-4B88D26BE06A}" type="datetime1">
              <a:rPr lang="en-US" smtClean="0"/>
              <a:t>6/12/2024</a:t>
            </a:fld>
            <a:endParaRPr lang="en-US" dirty="0"/>
          </a:p>
        </p:txBody>
      </p:sp>
      <p:sp>
        <p:nvSpPr>
          <p:cNvPr id="7" name="Footer Placeholder 4">
            <a:extLst>
              <a:ext uri="{FF2B5EF4-FFF2-40B4-BE49-F238E27FC236}">
                <a16:creationId xmlns:a16="http://schemas.microsoft.com/office/drawing/2014/main" id="{9F28C58E-12D4-5746-BCC6-AC3C49B2C6DB}"/>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
        <p:nvSpPr>
          <p:cNvPr id="8" name="Title Placeholder 1">
            <a:extLst>
              <a:ext uri="{FF2B5EF4-FFF2-40B4-BE49-F238E27FC236}">
                <a16:creationId xmlns:a16="http://schemas.microsoft.com/office/drawing/2014/main" id="{8FC3A200-7121-8E46-A76A-D2E619CDE5DD}"/>
              </a:ext>
            </a:extLst>
          </p:cNvPr>
          <p:cNvSpPr>
            <a:spLocks noGrp="1"/>
          </p:cNvSpPr>
          <p:nvPr>
            <p:ph type="title"/>
          </p:nvPr>
        </p:nvSpPr>
        <p:spPr>
          <a:xfrm>
            <a:off x="450518" y="-50035"/>
            <a:ext cx="10515600" cy="865610"/>
          </a:xfrm>
          <a:prstGeom prst="rect">
            <a:avLst/>
          </a:prstGeom>
        </p:spPr>
        <p:txBody>
          <a:bodyPr vert="horz" lIns="91440" tIns="45720" rIns="91440" bIns="45720" rtlCol="0" anchor="b">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49069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CBD1263-E540-1047-9AB2-1D0A811E307C}"/>
              </a:ext>
            </a:extLst>
          </p:cNvPr>
          <p:cNvSpPr>
            <a:spLocks noGrp="1"/>
          </p:cNvSpPr>
          <p:nvPr>
            <p:ph idx="13"/>
          </p:nvPr>
        </p:nvSpPr>
        <p:spPr>
          <a:xfrm>
            <a:off x="450518" y="1551484"/>
            <a:ext cx="11195410" cy="4621172"/>
          </a:xfrm>
        </p:spPr>
        <p:txBody>
          <a:bodyPr>
            <a:noAutofit/>
          </a:bodyPr>
          <a:lstStyle>
            <a:lvl1pPr marL="228600" indent="-228600">
              <a:lnSpc>
                <a:spcPct val="90000"/>
              </a:lnSpc>
              <a:spcBef>
                <a:spcPts val="1000"/>
              </a:spcBef>
              <a:buClr>
                <a:schemeClr val="accent4"/>
              </a:buClr>
              <a:buChar char="&gt;"/>
              <a:defRPr sz="2000">
                <a:solidFill>
                  <a:schemeClr val="tx2"/>
                </a:solidFill>
              </a:defRPr>
            </a:lvl1pPr>
            <a:lvl2pPr marL="457200" indent="-228600">
              <a:lnSpc>
                <a:spcPct val="90000"/>
              </a:lnSpc>
              <a:spcBef>
                <a:spcPts val="1000"/>
              </a:spcBef>
              <a:buClr>
                <a:schemeClr val="accent4"/>
              </a:buClr>
              <a:buFont typeface="Wingdings" pitchFamily="2" charset="2"/>
              <a:buChar char="§"/>
              <a:defRPr sz="1800">
                <a:solidFill>
                  <a:schemeClr val="tx2"/>
                </a:solidFill>
              </a:defRPr>
            </a:lvl2pPr>
            <a:lvl3pPr marL="640080" indent="-228600">
              <a:lnSpc>
                <a:spcPct val="90000"/>
              </a:lnSpc>
              <a:spcBef>
                <a:spcPts val="1000"/>
              </a:spcBef>
              <a:buClr>
                <a:schemeClr val="accent4"/>
              </a:buClr>
              <a:buChar char="&gt;"/>
              <a:defRPr sz="1600">
                <a:solidFill>
                  <a:schemeClr val="tx2"/>
                </a:solidFill>
              </a:defRPr>
            </a:lvl3pPr>
            <a:lvl4pPr marL="868680" indent="-228600">
              <a:lnSpc>
                <a:spcPct val="90000"/>
              </a:lnSpc>
              <a:spcBef>
                <a:spcPts val="1000"/>
              </a:spcBef>
              <a:buClr>
                <a:schemeClr val="accent4"/>
              </a:buClr>
              <a:buFont typeface="Wingdings" pitchFamily="2" charset="2"/>
              <a:buChar char="§"/>
              <a:defRPr sz="1400">
                <a:solidFill>
                  <a:schemeClr val="tx2"/>
                </a:solidFill>
              </a:defRPr>
            </a:lvl4pPr>
            <a:lvl5pPr marL="1051560" indent="-228600">
              <a:lnSpc>
                <a:spcPct val="90000"/>
              </a:lnSpc>
              <a:spcBef>
                <a:spcPts val="1000"/>
              </a:spcBef>
              <a:buClr>
                <a:schemeClr val="accent4"/>
              </a:buClr>
              <a:buChar char="&g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a:extLst>
              <a:ext uri="{FF2B5EF4-FFF2-40B4-BE49-F238E27FC236}">
                <a16:creationId xmlns:a16="http://schemas.microsoft.com/office/drawing/2014/main" id="{82FB5572-DAAD-1846-A9CA-2F5E438CC08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7100" t="43230" r="63372" b="50000"/>
          <a:stretch/>
        </p:blipFill>
        <p:spPr>
          <a:xfrm>
            <a:off x="11490971" y="6486661"/>
            <a:ext cx="203199" cy="111580"/>
          </a:xfrm>
          <a:prstGeom prst="rect">
            <a:avLst/>
          </a:prstGeom>
        </p:spPr>
      </p:pic>
      <p:sp>
        <p:nvSpPr>
          <p:cNvPr id="27" name="Slide Number Placeholder 5">
            <a:extLst>
              <a:ext uri="{FF2B5EF4-FFF2-40B4-BE49-F238E27FC236}">
                <a16:creationId xmlns:a16="http://schemas.microsoft.com/office/drawing/2014/main" id="{069E15BA-21AF-7342-A62D-9F5A63A56A0F}"/>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0F9E79EF-7BDF-8348-B1A4-66C8D6F9D2E7}" type="slidenum">
              <a:rPr lang="en-US" smtClean="0"/>
              <a:pPr/>
              <a:t>‹#›</a:t>
            </a:fld>
            <a:endParaRPr lang="en-US" dirty="0"/>
          </a:p>
        </p:txBody>
      </p:sp>
      <p:sp>
        <p:nvSpPr>
          <p:cNvPr id="3" name="Content Placeholder 2">
            <a:extLst>
              <a:ext uri="{FF2B5EF4-FFF2-40B4-BE49-F238E27FC236}">
                <a16:creationId xmlns:a16="http://schemas.microsoft.com/office/drawing/2014/main" id="{DE942288-B65F-3A44-BFD7-6786244B2BAF}"/>
              </a:ext>
            </a:extLst>
          </p:cNvPr>
          <p:cNvSpPr>
            <a:spLocks noGrp="1"/>
          </p:cNvSpPr>
          <p:nvPr>
            <p:ph sz="quarter" idx="14"/>
          </p:nvPr>
        </p:nvSpPr>
        <p:spPr>
          <a:xfrm>
            <a:off x="450850" y="1071563"/>
            <a:ext cx="11158538" cy="382045"/>
          </a:xfrm>
        </p:spPr>
        <p:txBody>
          <a:bodyPr/>
          <a:lstStyle>
            <a:lvl1pPr marL="0" indent="0">
              <a:buNone/>
              <a:defRPr sz="2400">
                <a:solidFill>
                  <a:srgbClr val="0073CF"/>
                </a:solidFill>
                <a:latin typeface="+mj-lt"/>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7" name="Date Placeholder 3">
            <a:extLst>
              <a:ext uri="{FF2B5EF4-FFF2-40B4-BE49-F238E27FC236}">
                <a16:creationId xmlns:a16="http://schemas.microsoft.com/office/drawing/2014/main" id="{E319FFC1-CD9E-8E41-A6AE-3704BC00D193}"/>
              </a:ext>
            </a:extLst>
          </p:cNvPr>
          <p:cNvSpPr>
            <a:spLocks noGrp="1"/>
          </p:cNvSpPr>
          <p:nvPr>
            <p:ph type="dt" sz="half" idx="2"/>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06091581-EADA-314B-B4FD-00660DE17CEB}" type="datetime1">
              <a:rPr lang="en-US" smtClean="0"/>
              <a:t>6/12/2024</a:t>
            </a:fld>
            <a:endParaRPr lang="en-US" dirty="0"/>
          </a:p>
        </p:txBody>
      </p:sp>
      <p:sp>
        <p:nvSpPr>
          <p:cNvPr id="8" name="Footer Placeholder 4">
            <a:extLst>
              <a:ext uri="{FF2B5EF4-FFF2-40B4-BE49-F238E27FC236}">
                <a16:creationId xmlns:a16="http://schemas.microsoft.com/office/drawing/2014/main" id="{DCE31046-F3F6-B748-BFCF-AFDFA9BF9F98}"/>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
        <p:nvSpPr>
          <p:cNvPr id="9" name="Title Placeholder 1">
            <a:extLst>
              <a:ext uri="{FF2B5EF4-FFF2-40B4-BE49-F238E27FC236}">
                <a16:creationId xmlns:a16="http://schemas.microsoft.com/office/drawing/2014/main" id="{AB86AD9C-B491-3A47-8EE7-5AFBAE7A86D1}"/>
              </a:ext>
            </a:extLst>
          </p:cNvPr>
          <p:cNvSpPr>
            <a:spLocks noGrp="1"/>
          </p:cNvSpPr>
          <p:nvPr>
            <p:ph type="title"/>
          </p:nvPr>
        </p:nvSpPr>
        <p:spPr>
          <a:xfrm>
            <a:off x="450518" y="-50035"/>
            <a:ext cx="10515600" cy="865610"/>
          </a:xfrm>
          <a:prstGeom prst="rect">
            <a:avLst/>
          </a:prstGeom>
        </p:spPr>
        <p:txBody>
          <a:bodyPr vert="horz" lIns="91440" tIns="45720" rIns="91440" bIns="45720" rtlCol="0" anchor="b">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559914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CBD1263-E540-1047-9AB2-1D0A811E307C}"/>
              </a:ext>
            </a:extLst>
          </p:cNvPr>
          <p:cNvSpPr>
            <a:spLocks noGrp="1"/>
          </p:cNvSpPr>
          <p:nvPr>
            <p:ph idx="13"/>
          </p:nvPr>
        </p:nvSpPr>
        <p:spPr>
          <a:xfrm>
            <a:off x="450518" y="1551484"/>
            <a:ext cx="11195410" cy="4621172"/>
          </a:xfrm>
        </p:spPr>
        <p:txBody>
          <a:bodyPr>
            <a:noAutofit/>
          </a:bodyPr>
          <a:lstStyle>
            <a:lvl1pPr marL="228600" indent="-228600">
              <a:lnSpc>
                <a:spcPct val="90000"/>
              </a:lnSpc>
              <a:spcBef>
                <a:spcPts val="1000"/>
              </a:spcBef>
              <a:buClr>
                <a:schemeClr val="accent4"/>
              </a:buClr>
              <a:buChar char="&gt;"/>
              <a:defRPr sz="2000">
                <a:solidFill>
                  <a:schemeClr val="tx2"/>
                </a:solidFill>
              </a:defRPr>
            </a:lvl1pPr>
            <a:lvl2pPr marL="457200" indent="-228600">
              <a:lnSpc>
                <a:spcPct val="90000"/>
              </a:lnSpc>
              <a:spcBef>
                <a:spcPts val="1000"/>
              </a:spcBef>
              <a:buClr>
                <a:schemeClr val="accent4"/>
              </a:buClr>
              <a:buFont typeface="Wingdings" pitchFamily="2" charset="2"/>
              <a:buChar char="§"/>
              <a:defRPr sz="1800">
                <a:solidFill>
                  <a:schemeClr val="tx2"/>
                </a:solidFill>
              </a:defRPr>
            </a:lvl2pPr>
            <a:lvl3pPr marL="640080" indent="-228600">
              <a:lnSpc>
                <a:spcPct val="90000"/>
              </a:lnSpc>
              <a:spcBef>
                <a:spcPts val="1000"/>
              </a:spcBef>
              <a:buClr>
                <a:schemeClr val="accent4"/>
              </a:buClr>
              <a:buChar char="&gt;"/>
              <a:defRPr sz="1600">
                <a:solidFill>
                  <a:schemeClr val="tx2"/>
                </a:solidFill>
              </a:defRPr>
            </a:lvl3pPr>
            <a:lvl4pPr marL="868680" indent="-228600">
              <a:lnSpc>
                <a:spcPct val="90000"/>
              </a:lnSpc>
              <a:spcBef>
                <a:spcPts val="1000"/>
              </a:spcBef>
              <a:buClr>
                <a:schemeClr val="accent4"/>
              </a:buClr>
              <a:buFont typeface="Wingdings" pitchFamily="2" charset="2"/>
              <a:buChar char="§"/>
              <a:defRPr sz="1400">
                <a:solidFill>
                  <a:schemeClr val="tx2"/>
                </a:solidFill>
              </a:defRPr>
            </a:lvl4pPr>
            <a:lvl5pPr marL="1051560" indent="-228600">
              <a:lnSpc>
                <a:spcPct val="90000"/>
              </a:lnSpc>
              <a:spcBef>
                <a:spcPts val="1000"/>
              </a:spcBef>
              <a:buClr>
                <a:schemeClr val="accent4"/>
              </a:buClr>
              <a:buChar char="&g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a:extLst>
              <a:ext uri="{FF2B5EF4-FFF2-40B4-BE49-F238E27FC236}">
                <a16:creationId xmlns:a16="http://schemas.microsoft.com/office/drawing/2014/main" id="{82FB5572-DAAD-1846-A9CA-2F5E438CC08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7100" t="43230" r="63372" b="50000"/>
          <a:stretch/>
        </p:blipFill>
        <p:spPr>
          <a:xfrm>
            <a:off x="11490971" y="6486661"/>
            <a:ext cx="203199" cy="111580"/>
          </a:xfrm>
          <a:prstGeom prst="rect">
            <a:avLst/>
          </a:prstGeom>
        </p:spPr>
      </p:pic>
      <p:sp>
        <p:nvSpPr>
          <p:cNvPr id="27" name="Slide Number Placeholder 5">
            <a:extLst>
              <a:ext uri="{FF2B5EF4-FFF2-40B4-BE49-F238E27FC236}">
                <a16:creationId xmlns:a16="http://schemas.microsoft.com/office/drawing/2014/main" id="{069E15BA-21AF-7342-A62D-9F5A63A56A0F}"/>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0F9E79EF-7BDF-8348-B1A4-66C8D6F9D2E7}" type="slidenum">
              <a:rPr lang="en-US" smtClean="0"/>
              <a:pPr/>
              <a:t>‹#›</a:t>
            </a:fld>
            <a:endParaRPr lang="en-US" dirty="0"/>
          </a:p>
        </p:txBody>
      </p:sp>
      <p:sp>
        <p:nvSpPr>
          <p:cNvPr id="3" name="Content Placeholder 2">
            <a:extLst>
              <a:ext uri="{FF2B5EF4-FFF2-40B4-BE49-F238E27FC236}">
                <a16:creationId xmlns:a16="http://schemas.microsoft.com/office/drawing/2014/main" id="{DE942288-B65F-3A44-BFD7-6786244B2BAF}"/>
              </a:ext>
            </a:extLst>
          </p:cNvPr>
          <p:cNvSpPr>
            <a:spLocks noGrp="1"/>
          </p:cNvSpPr>
          <p:nvPr>
            <p:ph sz="quarter" idx="14"/>
          </p:nvPr>
        </p:nvSpPr>
        <p:spPr>
          <a:xfrm>
            <a:off x="450850" y="1071563"/>
            <a:ext cx="11158538" cy="382045"/>
          </a:xfrm>
        </p:spPr>
        <p:txBody>
          <a:bodyPr/>
          <a:lstStyle>
            <a:lvl1pPr marL="0" indent="0">
              <a:buNone/>
              <a:defRPr sz="2400">
                <a:solidFill>
                  <a:srgbClr val="394A58"/>
                </a:solidFill>
                <a:latin typeface="+mj-lt"/>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7" name="Date Placeholder 3">
            <a:extLst>
              <a:ext uri="{FF2B5EF4-FFF2-40B4-BE49-F238E27FC236}">
                <a16:creationId xmlns:a16="http://schemas.microsoft.com/office/drawing/2014/main" id="{E319FFC1-CD9E-8E41-A6AE-3704BC00D193}"/>
              </a:ext>
            </a:extLst>
          </p:cNvPr>
          <p:cNvSpPr>
            <a:spLocks noGrp="1"/>
          </p:cNvSpPr>
          <p:nvPr>
            <p:ph type="dt" sz="half" idx="2"/>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06091581-EADA-314B-B4FD-00660DE17CEB}" type="datetime1">
              <a:rPr lang="en-US" smtClean="0"/>
              <a:t>6/12/2024</a:t>
            </a:fld>
            <a:endParaRPr lang="en-US" dirty="0"/>
          </a:p>
        </p:txBody>
      </p:sp>
      <p:sp>
        <p:nvSpPr>
          <p:cNvPr id="8" name="Footer Placeholder 4">
            <a:extLst>
              <a:ext uri="{FF2B5EF4-FFF2-40B4-BE49-F238E27FC236}">
                <a16:creationId xmlns:a16="http://schemas.microsoft.com/office/drawing/2014/main" id="{DCE31046-F3F6-B748-BFCF-AFDFA9BF9F98}"/>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
        <p:nvSpPr>
          <p:cNvPr id="9" name="Title Placeholder 1">
            <a:extLst>
              <a:ext uri="{FF2B5EF4-FFF2-40B4-BE49-F238E27FC236}">
                <a16:creationId xmlns:a16="http://schemas.microsoft.com/office/drawing/2014/main" id="{07D60184-B5C2-4C41-A780-FEF702FDAD67}"/>
              </a:ext>
            </a:extLst>
          </p:cNvPr>
          <p:cNvSpPr>
            <a:spLocks noGrp="1"/>
          </p:cNvSpPr>
          <p:nvPr>
            <p:ph type="title"/>
          </p:nvPr>
        </p:nvSpPr>
        <p:spPr>
          <a:xfrm>
            <a:off x="450518" y="-50035"/>
            <a:ext cx="10515600" cy="865610"/>
          </a:xfrm>
          <a:prstGeom prst="rect">
            <a:avLst/>
          </a:prstGeom>
        </p:spPr>
        <p:txBody>
          <a:bodyPr vert="horz" lIns="91440" tIns="45720" rIns="91440" bIns="45720" rtlCol="0" anchor="b">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364042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CBD1263-E540-1047-9AB2-1D0A811E307C}"/>
              </a:ext>
            </a:extLst>
          </p:cNvPr>
          <p:cNvSpPr>
            <a:spLocks noGrp="1"/>
          </p:cNvSpPr>
          <p:nvPr>
            <p:ph idx="13"/>
          </p:nvPr>
        </p:nvSpPr>
        <p:spPr>
          <a:xfrm>
            <a:off x="450517" y="1055132"/>
            <a:ext cx="11196359" cy="4967882"/>
          </a:xfrm>
        </p:spPr>
        <p:txBody>
          <a:bodyPr>
            <a:noAutofit/>
          </a:bodyPr>
          <a:lstStyle>
            <a:lvl1pPr marL="0" indent="0">
              <a:lnSpc>
                <a:spcPts val="2500"/>
              </a:lnSpc>
              <a:buClr>
                <a:srgbClr val="F0AB00"/>
              </a:buClr>
              <a:buNone/>
              <a:defRPr sz="2000">
                <a:solidFill>
                  <a:schemeClr val="tx2"/>
                </a:solidFill>
              </a:defRPr>
            </a:lvl1pPr>
            <a:lvl2pPr marL="457200" indent="0">
              <a:buClr>
                <a:srgbClr val="F0AB00"/>
              </a:buClr>
              <a:buNone/>
              <a:defRPr sz="2000"/>
            </a:lvl2pPr>
            <a:lvl3pPr marL="914400" indent="0">
              <a:buClr>
                <a:srgbClr val="F0AB00"/>
              </a:buClr>
              <a:buNone/>
              <a:defRPr sz="1800"/>
            </a:lvl3pPr>
            <a:lvl4pPr marL="1371600" indent="0">
              <a:buClr>
                <a:srgbClr val="F0AB00"/>
              </a:buClr>
              <a:buNone/>
              <a:defRPr sz="1600"/>
            </a:lvl4pPr>
            <a:lvl5pPr marL="1828800" indent="0">
              <a:buClr>
                <a:srgbClr val="F0AB00"/>
              </a:buClr>
              <a:buNone/>
              <a:defRPr sz="1400"/>
            </a:lvl5pPr>
          </a:lstStyle>
          <a:p>
            <a:pPr lvl="0"/>
            <a:r>
              <a:rPr lang="en-US"/>
              <a:t>Click to edit Master text styles</a:t>
            </a:r>
          </a:p>
        </p:txBody>
      </p:sp>
      <p:pic>
        <p:nvPicPr>
          <p:cNvPr id="41" name="Picture 40">
            <a:extLst>
              <a:ext uri="{FF2B5EF4-FFF2-40B4-BE49-F238E27FC236}">
                <a16:creationId xmlns:a16="http://schemas.microsoft.com/office/drawing/2014/main" id="{C54724F4-B260-A445-9E02-16814A400C0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7100" t="43230" r="63372" b="50000"/>
          <a:stretch/>
        </p:blipFill>
        <p:spPr>
          <a:xfrm>
            <a:off x="11490971" y="6486661"/>
            <a:ext cx="203199" cy="111580"/>
          </a:xfrm>
          <a:prstGeom prst="rect">
            <a:avLst/>
          </a:prstGeom>
        </p:spPr>
      </p:pic>
      <p:sp>
        <p:nvSpPr>
          <p:cNvPr id="43" name="Slide Number Placeholder 5">
            <a:extLst>
              <a:ext uri="{FF2B5EF4-FFF2-40B4-BE49-F238E27FC236}">
                <a16:creationId xmlns:a16="http://schemas.microsoft.com/office/drawing/2014/main" id="{D0E102FF-4016-FE4F-8F73-22B0CB4D26A5}"/>
              </a:ext>
            </a:extLst>
          </p:cNvPr>
          <p:cNvSpPr>
            <a:spLocks noGrp="1"/>
          </p:cNvSpPr>
          <p:nvPr>
            <p:ph type="sldNum" sz="quarter" idx="12"/>
          </p:nvPr>
        </p:nvSpPr>
        <p:spPr>
          <a:xfrm>
            <a:off x="11200025" y="6410819"/>
            <a:ext cx="409633" cy="282210"/>
          </a:xfrm>
          <a:prstGeom prst="rect">
            <a:avLst/>
          </a:prstGeom>
          <a:noFill/>
        </p:spPr>
        <p:txBody>
          <a:bodyPr/>
          <a:lstStyle>
            <a:lvl1pPr algn="ctr">
              <a:defRPr sz="1050">
                <a:solidFill>
                  <a:schemeClr val="tx1"/>
                </a:solidFill>
              </a:defRPr>
            </a:lvl1pPr>
          </a:lstStyle>
          <a:p>
            <a:fld id="{6D0AE354-AB71-C64B-B571-447E32B28D68}" type="slidenum">
              <a:rPr lang="en-US" smtClean="0"/>
              <a:pPr/>
              <a:t>‹#›</a:t>
            </a:fld>
            <a:endParaRPr lang="en-US" dirty="0"/>
          </a:p>
        </p:txBody>
      </p:sp>
      <p:sp>
        <p:nvSpPr>
          <p:cNvPr id="6" name="Date Placeholder 3">
            <a:extLst>
              <a:ext uri="{FF2B5EF4-FFF2-40B4-BE49-F238E27FC236}">
                <a16:creationId xmlns:a16="http://schemas.microsoft.com/office/drawing/2014/main" id="{0D79E429-EAF9-B840-8A09-9D0B264E7978}"/>
              </a:ext>
            </a:extLst>
          </p:cNvPr>
          <p:cNvSpPr>
            <a:spLocks noGrp="1"/>
          </p:cNvSpPr>
          <p:nvPr>
            <p:ph type="dt" sz="half" idx="2"/>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FEC7375E-592D-0949-8305-A9951CE7FBBF}" type="datetime1">
              <a:rPr lang="en-US" smtClean="0"/>
              <a:t>6/12/2024</a:t>
            </a:fld>
            <a:endParaRPr lang="en-US" dirty="0"/>
          </a:p>
        </p:txBody>
      </p:sp>
      <p:sp>
        <p:nvSpPr>
          <p:cNvPr id="7" name="Footer Placeholder 4">
            <a:extLst>
              <a:ext uri="{FF2B5EF4-FFF2-40B4-BE49-F238E27FC236}">
                <a16:creationId xmlns:a16="http://schemas.microsoft.com/office/drawing/2014/main" id="{3DEE042F-A815-3340-99AA-C4673D1E5311}"/>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
        <p:nvSpPr>
          <p:cNvPr id="8" name="Title Placeholder 1">
            <a:extLst>
              <a:ext uri="{FF2B5EF4-FFF2-40B4-BE49-F238E27FC236}">
                <a16:creationId xmlns:a16="http://schemas.microsoft.com/office/drawing/2014/main" id="{8283B1CE-CE50-7C4C-B089-9B7B7024C27D}"/>
              </a:ext>
            </a:extLst>
          </p:cNvPr>
          <p:cNvSpPr>
            <a:spLocks noGrp="1"/>
          </p:cNvSpPr>
          <p:nvPr>
            <p:ph type="title"/>
          </p:nvPr>
        </p:nvSpPr>
        <p:spPr>
          <a:xfrm>
            <a:off x="450518" y="-50035"/>
            <a:ext cx="10515600" cy="865610"/>
          </a:xfrm>
          <a:prstGeom prst="rect">
            <a:avLst/>
          </a:prstGeom>
        </p:spPr>
        <p:txBody>
          <a:bodyPr vert="horz" lIns="91440" tIns="45720" rIns="91440" bIns="45720" rtlCol="0" anchor="b">
            <a:noAutofit/>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36576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85DE0E-A4AF-A045-BC96-6E5F099E65F1}"/>
              </a:ext>
            </a:extLst>
          </p:cNvPr>
          <p:cNvSpPr>
            <a:spLocks noGrp="1"/>
          </p:cNvSpPr>
          <p:nvPr>
            <p:ph type="body" idx="1"/>
          </p:nvPr>
        </p:nvSpPr>
        <p:spPr>
          <a:xfrm>
            <a:off x="450518" y="1067374"/>
            <a:ext cx="10903282" cy="512264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a:extLst>
              <a:ext uri="{FF2B5EF4-FFF2-40B4-BE49-F238E27FC236}">
                <a16:creationId xmlns:a16="http://schemas.microsoft.com/office/drawing/2014/main" id="{A7C194BE-11A1-244A-8E8D-BF9E3CF37211}"/>
              </a:ext>
            </a:extLst>
          </p:cNvPr>
          <p:cNvGrpSpPr/>
          <p:nvPr userDrawn="1"/>
        </p:nvGrpSpPr>
        <p:grpSpPr>
          <a:xfrm>
            <a:off x="0" y="-31757"/>
            <a:ext cx="12192000" cy="865610"/>
            <a:chOff x="0" y="-39018"/>
            <a:chExt cx="12192000" cy="865610"/>
          </a:xfrm>
        </p:grpSpPr>
        <p:sp>
          <p:nvSpPr>
            <p:cNvPr id="8" name="Rectangle 7">
              <a:extLst>
                <a:ext uri="{FF2B5EF4-FFF2-40B4-BE49-F238E27FC236}">
                  <a16:creationId xmlns:a16="http://schemas.microsoft.com/office/drawing/2014/main" id="{26035179-AC97-3042-8B1A-FE7EBBD4141B}"/>
                </a:ext>
              </a:extLst>
            </p:cNvPr>
            <p:cNvSpPr/>
            <p:nvPr userDrawn="1"/>
          </p:nvSpPr>
          <p:spPr>
            <a:xfrm>
              <a:off x="0" y="-17923"/>
              <a:ext cx="12192000" cy="830723"/>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omb&#10;&#10;Description automatically generated">
              <a:extLst>
                <a:ext uri="{FF2B5EF4-FFF2-40B4-BE49-F238E27FC236}">
                  <a16:creationId xmlns:a16="http://schemas.microsoft.com/office/drawing/2014/main" id="{414329EC-A6BD-2240-B674-639B1F593629}"/>
                </a:ext>
              </a:extLst>
            </p:cNvPr>
            <p:cNvPicPr>
              <a:picLocks noChangeAspect="1"/>
            </p:cNvPicPr>
            <p:nvPr userDrawn="1"/>
          </p:nvPicPr>
          <p:blipFill rotWithShape="1">
            <a:blip r:embed="rId20" cstate="hqprint">
              <a:alphaModFix amt="35000"/>
              <a:extLst>
                <a:ext uri="{28A0092B-C50C-407E-A947-70E740481C1C}">
                  <a14:useLocalDpi xmlns:a14="http://schemas.microsoft.com/office/drawing/2010/main"/>
                </a:ext>
              </a:extLst>
            </a:blip>
            <a:srcRect l="2193"/>
            <a:stretch/>
          </p:blipFill>
          <p:spPr>
            <a:xfrm>
              <a:off x="254643" y="-6035"/>
              <a:ext cx="11924656" cy="825731"/>
            </a:xfrm>
            <a:prstGeom prst="rect">
              <a:avLst/>
            </a:prstGeom>
          </p:spPr>
        </p:pic>
        <p:sp>
          <p:nvSpPr>
            <p:cNvPr id="10" name="Rectangle 9">
              <a:extLst>
                <a:ext uri="{FF2B5EF4-FFF2-40B4-BE49-F238E27FC236}">
                  <a16:creationId xmlns:a16="http://schemas.microsoft.com/office/drawing/2014/main" id="{12AB0968-0154-224E-B912-2DE8433BA329}"/>
                </a:ext>
              </a:extLst>
            </p:cNvPr>
            <p:cNvSpPr/>
            <p:nvPr userDrawn="1"/>
          </p:nvSpPr>
          <p:spPr>
            <a:xfrm>
              <a:off x="10535729" y="-39018"/>
              <a:ext cx="1205753" cy="865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8049ED6-101D-264A-A395-D6D58E860B97}"/>
                </a:ext>
              </a:extLst>
            </p:cNvPr>
            <p:cNvPicPr>
              <a:picLocks noChangeAspect="1"/>
            </p:cNvPicPr>
            <p:nvPr userDrawn="1"/>
          </p:nvPicPr>
          <p:blipFill rotWithShape="1">
            <a:blip r:embed="rId21" cstate="hqprint">
              <a:extLst>
                <a:ext uri="{28A0092B-C50C-407E-A947-70E740481C1C}">
                  <a14:useLocalDpi xmlns:a14="http://schemas.microsoft.com/office/drawing/2010/main"/>
                </a:ext>
              </a:extLst>
            </a:blip>
            <a:srcRect r="37717" b="15327"/>
            <a:stretch/>
          </p:blipFill>
          <p:spPr>
            <a:xfrm>
              <a:off x="10647025" y="245764"/>
              <a:ext cx="983160" cy="404657"/>
            </a:xfrm>
            <a:prstGeom prst="rect">
              <a:avLst/>
            </a:prstGeom>
          </p:spPr>
        </p:pic>
      </p:grpSp>
      <p:sp>
        <p:nvSpPr>
          <p:cNvPr id="13" name="Rectangle 12">
            <a:extLst>
              <a:ext uri="{FF2B5EF4-FFF2-40B4-BE49-F238E27FC236}">
                <a16:creationId xmlns:a16="http://schemas.microsoft.com/office/drawing/2014/main" id="{B03AAB14-1424-C346-AEE1-DBEF368E689A}"/>
              </a:ext>
            </a:extLst>
          </p:cNvPr>
          <p:cNvSpPr/>
          <p:nvPr userDrawn="1"/>
        </p:nvSpPr>
        <p:spPr>
          <a:xfrm>
            <a:off x="0" y="6488212"/>
            <a:ext cx="12192000" cy="400293"/>
          </a:xfrm>
          <a:prstGeom prst="rect">
            <a:avLst/>
          </a:prstGeom>
          <a:solidFill>
            <a:srgbClr val="394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4A58"/>
              </a:solidFill>
            </a:endParaRPr>
          </a:p>
        </p:txBody>
      </p:sp>
      <p:pic>
        <p:nvPicPr>
          <p:cNvPr id="14" name="Picture 13">
            <a:extLst>
              <a:ext uri="{FF2B5EF4-FFF2-40B4-BE49-F238E27FC236}">
                <a16:creationId xmlns:a16="http://schemas.microsoft.com/office/drawing/2014/main" id="{41B9EFEC-8202-8143-8B17-1FFCEDBA7484}"/>
              </a:ext>
            </a:extLst>
          </p:cNvPr>
          <p:cNvPicPr>
            <a:picLocks noChangeAspect="1"/>
          </p:cNvPicPr>
          <p:nvPr userDrawn="1"/>
        </p:nvPicPr>
        <p:blipFill>
          <a:blip r:embed="rId22"/>
          <a:stretch>
            <a:fillRect/>
          </a:stretch>
        </p:blipFill>
        <p:spPr>
          <a:xfrm>
            <a:off x="461541" y="6598241"/>
            <a:ext cx="2479971" cy="109411"/>
          </a:xfrm>
          <a:prstGeom prst="rect">
            <a:avLst/>
          </a:prstGeom>
        </p:spPr>
      </p:pic>
      <p:sp>
        <p:nvSpPr>
          <p:cNvPr id="15" name="Rectangle 14">
            <a:extLst>
              <a:ext uri="{FF2B5EF4-FFF2-40B4-BE49-F238E27FC236}">
                <a16:creationId xmlns:a16="http://schemas.microsoft.com/office/drawing/2014/main" id="{8D2E78B6-57E8-C94D-B132-328A03644687}"/>
              </a:ext>
            </a:extLst>
          </p:cNvPr>
          <p:cNvSpPr/>
          <p:nvPr userDrawn="1"/>
        </p:nvSpPr>
        <p:spPr>
          <a:xfrm>
            <a:off x="11228993" y="6370874"/>
            <a:ext cx="523956" cy="3159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B0EA3B2-6BA3-0643-848A-E57853CCA76D}"/>
              </a:ext>
            </a:extLst>
          </p:cNvPr>
          <p:cNvPicPr>
            <a:picLocks noChangeAspect="1"/>
          </p:cNvPicPr>
          <p:nvPr userDrawn="1"/>
        </p:nvPicPr>
        <p:blipFill rotWithShape="1">
          <a:blip r:embed="rId23" cstate="hqprint">
            <a:extLst>
              <a:ext uri="{28A0092B-C50C-407E-A947-70E740481C1C}">
                <a14:useLocalDpi xmlns:a14="http://schemas.microsoft.com/office/drawing/2010/main"/>
              </a:ext>
            </a:extLst>
          </a:blip>
          <a:srcRect l="27100" t="43230" r="63372" b="50000"/>
          <a:stretch/>
        </p:blipFill>
        <p:spPr>
          <a:xfrm>
            <a:off x="11490971" y="6486661"/>
            <a:ext cx="203199" cy="111580"/>
          </a:xfrm>
          <a:prstGeom prst="rect">
            <a:avLst/>
          </a:prstGeom>
        </p:spPr>
      </p:pic>
      <p:pic>
        <p:nvPicPr>
          <p:cNvPr id="17" name="Picture 16">
            <a:extLst>
              <a:ext uri="{FF2B5EF4-FFF2-40B4-BE49-F238E27FC236}">
                <a16:creationId xmlns:a16="http://schemas.microsoft.com/office/drawing/2014/main" id="{8753EBE9-F970-CC41-9D9C-01C3DC4A81B0}"/>
              </a:ext>
            </a:extLst>
          </p:cNvPr>
          <p:cNvPicPr>
            <a:picLocks noChangeAspect="1"/>
          </p:cNvPicPr>
          <p:nvPr userDrawn="1"/>
        </p:nvPicPr>
        <p:blipFill rotWithShape="1">
          <a:blip r:embed="rId23" cstate="hqprint">
            <a:extLst>
              <a:ext uri="{28A0092B-C50C-407E-A947-70E740481C1C}">
                <a14:useLocalDpi xmlns:a14="http://schemas.microsoft.com/office/drawing/2010/main"/>
              </a:ext>
            </a:extLst>
          </a:blip>
          <a:srcRect l="27100" t="43230" r="63372" b="50000"/>
          <a:stretch/>
        </p:blipFill>
        <p:spPr>
          <a:xfrm>
            <a:off x="11490971" y="6486661"/>
            <a:ext cx="203199" cy="111580"/>
          </a:xfrm>
          <a:prstGeom prst="rect">
            <a:avLst/>
          </a:prstGeom>
        </p:spPr>
      </p:pic>
      <p:sp>
        <p:nvSpPr>
          <p:cNvPr id="18" name="Slide Number Placeholder 5">
            <a:extLst>
              <a:ext uri="{FF2B5EF4-FFF2-40B4-BE49-F238E27FC236}">
                <a16:creationId xmlns:a16="http://schemas.microsoft.com/office/drawing/2014/main" id="{3ACA146F-DB41-4947-8595-957E9B56C8B0}"/>
              </a:ext>
            </a:extLst>
          </p:cNvPr>
          <p:cNvSpPr>
            <a:spLocks noGrp="1"/>
          </p:cNvSpPr>
          <p:nvPr>
            <p:ph type="sldNum" sz="quarter" idx="4"/>
          </p:nvPr>
        </p:nvSpPr>
        <p:spPr>
          <a:xfrm>
            <a:off x="11200025" y="6410819"/>
            <a:ext cx="409633" cy="282210"/>
          </a:xfrm>
          <a:prstGeom prst="rect">
            <a:avLst/>
          </a:prstGeom>
          <a:noFill/>
        </p:spPr>
        <p:txBody>
          <a:bodyPr/>
          <a:lstStyle>
            <a:lvl1pPr algn="ctr">
              <a:defRPr sz="1050">
                <a:solidFill>
                  <a:schemeClr val="tx1"/>
                </a:solidFill>
              </a:defRPr>
            </a:lvl1pPr>
          </a:lstStyle>
          <a:p>
            <a:fld id="{2436DED8-B142-B043-A244-E56D7030B55E}" type="slidenum">
              <a:rPr lang="en-US" smtClean="0"/>
              <a:pPr/>
              <a:t>‹#›</a:t>
            </a:fld>
            <a:endParaRPr lang="en-US" dirty="0"/>
          </a:p>
        </p:txBody>
      </p:sp>
      <p:sp>
        <p:nvSpPr>
          <p:cNvPr id="2" name="Title Placeholder 1">
            <a:extLst>
              <a:ext uri="{FF2B5EF4-FFF2-40B4-BE49-F238E27FC236}">
                <a16:creationId xmlns:a16="http://schemas.microsoft.com/office/drawing/2014/main" id="{FEB5A004-30ED-9249-AB36-A3FD62266473}"/>
              </a:ext>
            </a:extLst>
          </p:cNvPr>
          <p:cNvSpPr>
            <a:spLocks noGrp="1"/>
          </p:cNvSpPr>
          <p:nvPr>
            <p:ph type="title"/>
          </p:nvPr>
        </p:nvSpPr>
        <p:spPr>
          <a:xfrm>
            <a:off x="450518" y="-50035"/>
            <a:ext cx="10515600" cy="865610"/>
          </a:xfrm>
          <a:prstGeom prst="rect">
            <a:avLst/>
          </a:prstGeom>
        </p:spPr>
        <p:txBody>
          <a:bodyPr vert="horz" lIns="91440" tIns="45720" rIns="91440" bIns="45720" rtlCol="0" anchor="b">
            <a:noAutofit/>
          </a:bodyPr>
          <a:lstStyle/>
          <a:p>
            <a:r>
              <a:rPr lang="en-US" dirty="0"/>
              <a:t>Click to edit Master title style</a:t>
            </a:r>
          </a:p>
        </p:txBody>
      </p:sp>
      <p:sp>
        <p:nvSpPr>
          <p:cNvPr id="21" name="Date Placeholder 3">
            <a:extLst>
              <a:ext uri="{FF2B5EF4-FFF2-40B4-BE49-F238E27FC236}">
                <a16:creationId xmlns:a16="http://schemas.microsoft.com/office/drawing/2014/main" id="{C6F6ABA7-E69F-B84E-AB3B-650834B7D299}"/>
              </a:ext>
            </a:extLst>
          </p:cNvPr>
          <p:cNvSpPr>
            <a:spLocks noGrp="1"/>
          </p:cNvSpPr>
          <p:nvPr>
            <p:ph type="dt" sz="half" idx="2"/>
          </p:nvPr>
        </p:nvSpPr>
        <p:spPr>
          <a:xfrm>
            <a:off x="10325100" y="6470370"/>
            <a:ext cx="845114" cy="365125"/>
          </a:xfrm>
          <a:prstGeom prst="rect">
            <a:avLst/>
          </a:prstGeom>
        </p:spPr>
        <p:txBody>
          <a:bodyPr vert="horz" lIns="91440" tIns="45720" rIns="91440" bIns="45720" rtlCol="0" anchor="ctr"/>
          <a:lstStyle>
            <a:lvl1pPr algn="r">
              <a:defRPr sz="1000">
                <a:solidFill>
                  <a:schemeClr val="bg1"/>
                </a:solidFill>
              </a:defRPr>
            </a:lvl1pPr>
          </a:lstStyle>
          <a:p>
            <a:fld id="{BE85A70D-AD2D-7441-A019-A7FC789145FC}" type="datetime1">
              <a:rPr lang="en-US" smtClean="0"/>
              <a:t>6/12/2024</a:t>
            </a:fld>
            <a:endParaRPr lang="en-US" dirty="0"/>
          </a:p>
        </p:txBody>
      </p:sp>
      <p:sp>
        <p:nvSpPr>
          <p:cNvPr id="22" name="Footer Placeholder 4">
            <a:extLst>
              <a:ext uri="{FF2B5EF4-FFF2-40B4-BE49-F238E27FC236}">
                <a16:creationId xmlns:a16="http://schemas.microsoft.com/office/drawing/2014/main" id="{196A2256-488B-2E4B-8429-F91472B673E7}"/>
              </a:ext>
            </a:extLst>
          </p:cNvPr>
          <p:cNvSpPr>
            <a:spLocks noGrp="1"/>
          </p:cNvSpPr>
          <p:nvPr>
            <p:ph type="ftr" sz="quarter" idx="3"/>
          </p:nvPr>
        </p:nvSpPr>
        <p:spPr>
          <a:xfrm>
            <a:off x="4038600" y="6454576"/>
            <a:ext cx="4114800" cy="365125"/>
          </a:xfrm>
          <a:prstGeom prst="rect">
            <a:avLst/>
          </a:prstGeom>
        </p:spPr>
        <p:txBody>
          <a:bodyPr vert="horz" lIns="91440" tIns="45720" rIns="91440" bIns="45720" rtlCol="0" anchor="ctr"/>
          <a:lstStyle>
            <a:lvl1pPr algn="ctr">
              <a:defRPr sz="1000">
                <a:solidFill>
                  <a:schemeClr val="bg1"/>
                </a:solidFill>
              </a:defRPr>
            </a:lvl1pPr>
          </a:lstStyle>
          <a:p>
            <a:endParaRPr lang="en-US" dirty="0"/>
          </a:p>
        </p:txBody>
      </p:sp>
    </p:spTree>
    <p:custDataLst>
      <p:tags r:id="rId19"/>
    </p:custDataLst>
    <p:extLst>
      <p:ext uri="{BB962C8B-B14F-4D97-AF65-F5344CB8AC3E}">
        <p14:creationId xmlns:p14="http://schemas.microsoft.com/office/powerpoint/2010/main" val="2959385871"/>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99" r:id="rId3"/>
    <p:sldLayoutId id="2147483700" r:id="rId4"/>
    <p:sldLayoutId id="2147483702" r:id="rId5"/>
    <p:sldLayoutId id="2147483693" r:id="rId6"/>
    <p:sldLayoutId id="2147483694" r:id="rId7"/>
    <p:sldLayoutId id="2147483705" r:id="rId8"/>
    <p:sldLayoutId id="2147483695" r:id="rId9"/>
    <p:sldLayoutId id="2147483697" r:id="rId10"/>
    <p:sldLayoutId id="2147483698" r:id="rId11"/>
    <p:sldLayoutId id="2147483689" r:id="rId12"/>
    <p:sldLayoutId id="2147483690" r:id="rId13"/>
    <p:sldLayoutId id="2147483704" r:id="rId14"/>
    <p:sldLayoutId id="2147483691" r:id="rId15"/>
    <p:sldLayoutId id="2147483706" r:id="rId16"/>
    <p:sldLayoutId id="2147483692" r:id="rId1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3600" kern="1200">
          <a:solidFill>
            <a:schemeClr val="tx1"/>
          </a:solidFill>
          <a:effectLst/>
          <a:latin typeface="+mj-lt"/>
          <a:ea typeface="+mj-ea"/>
          <a:cs typeface="+mj-cs"/>
        </a:defRPr>
      </a:lvl1pPr>
    </p:titleStyle>
    <p:bodyStyle>
      <a:lvl1pPr marL="228600" indent="-228600" algn="l" defTabSz="914400" rtl="0" eaLnBrk="1" latinLnBrk="0" hangingPunct="1">
        <a:lnSpc>
          <a:spcPct val="90000"/>
        </a:lnSpc>
        <a:spcBef>
          <a:spcPts val="1000"/>
        </a:spcBef>
        <a:buClr>
          <a:srgbClr val="F0AB00"/>
        </a:buClr>
        <a:buChar char="&gt;"/>
        <a:defRPr sz="2000" kern="1200">
          <a:solidFill>
            <a:srgbClr val="394A58"/>
          </a:solidFill>
          <a:latin typeface="+mn-lt"/>
          <a:ea typeface="+mn-ea"/>
          <a:cs typeface="+mn-cs"/>
        </a:defRPr>
      </a:lvl1pPr>
      <a:lvl2pPr marL="457200" indent="-228600" algn="l" defTabSz="914400" rtl="0" eaLnBrk="1" latinLnBrk="0" hangingPunct="1">
        <a:lnSpc>
          <a:spcPct val="90000"/>
        </a:lnSpc>
        <a:spcBef>
          <a:spcPts val="1000"/>
        </a:spcBef>
        <a:buClr>
          <a:srgbClr val="F0AB00"/>
        </a:buClr>
        <a:buFont typeface="Wingdings" pitchFamily="2" charset="2"/>
        <a:buChar char="§"/>
        <a:defRPr sz="1800" kern="1200">
          <a:solidFill>
            <a:srgbClr val="394A58"/>
          </a:solidFill>
          <a:latin typeface="+mn-lt"/>
          <a:ea typeface="+mn-ea"/>
          <a:cs typeface="+mn-cs"/>
        </a:defRPr>
      </a:lvl2pPr>
      <a:lvl3pPr marL="640080" indent="-228600" algn="l" defTabSz="914400" rtl="0" eaLnBrk="1" latinLnBrk="0" hangingPunct="1">
        <a:lnSpc>
          <a:spcPct val="90000"/>
        </a:lnSpc>
        <a:spcBef>
          <a:spcPts val="1000"/>
        </a:spcBef>
        <a:buClr>
          <a:srgbClr val="F0AB00"/>
        </a:buClr>
        <a:buChar char="&gt;"/>
        <a:defRPr sz="1600" kern="1200">
          <a:solidFill>
            <a:srgbClr val="394A58"/>
          </a:solidFill>
          <a:latin typeface="+mn-lt"/>
          <a:ea typeface="+mn-ea"/>
          <a:cs typeface="+mn-cs"/>
        </a:defRPr>
      </a:lvl3pPr>
      <a:lvl4pPr marL="868680" indent="-228600" algn="l" defTabSz="914400" rtl="0" eaLnBrk="1" latinLnBrk="0" hangingPunct="1">
        <a:lnSpc>
          <a:spcPct val="90000"/>
        </a:lnSpc>
        <a:spcBef>
          <a:spcPts val="1000"/>
        </a:spcBef>
        <a:buClr>
          <a:srgbClr val="F0AB00"/>
        </a:buClr>
        <a:buFont typeface="Wingdings" pitchFamily="2" charset="2"/>
        <a:buChar char="§"/>
        <a:defRPr sz="1400" kern="1200">
          <a:solidFill>
            <a:srgbClr val="394A58"/>
          </a:solidFill>
          <a:latin typeface="+mn-lt"/>
          <a:ea typeface="+mn-ea"/>
          <a:cs typeface="+mn-cs"/>
        </a:defRPr>
      </a:lvl4pPr>
      <a:lvl5pPr marL="1051560" indent="-228600" algn="l" defTabSz="914400" rtl="0" eaLnBrk="1" latinLnBrk="0" hangingPunct="1">
        <a:lnSpc>
          <a:spcPct val="90000"/>
        </a:lnSpc>
        <a:spcBef>
          <a:spcPts val="1000"/>
        </a:spcBef>
        <a:buClr>
          <a:srgbClr val="F0AB00"/>
        </a:buClr>
        <a:buChar char="&gt;"/>
        <a:defRPr sz="1200" kern="1200">
          <a:solidFill>
            <a:srgbClr val="394A5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mailto:kellylawrence@ipc.org" TargetMode="External"/><Relationship Id="rId2" Type="http://schemas.openxmlformats.org/officeDocument/2006/relationships/slideLayout" Target="../slideLayouts/slideLayout17.xml"/><Relationship Id="rId1" Type="http://schemas.openxmlformats.org/officeDocument/2006/relationships/tags" Target="../tags/tag24.xml"/><Relationship Id="rId6" Type="http://schemas.openxmlformats.org/officeDocument/2006/relationships/hyperlink" Target="mailto:mikehoyt@ipc.org" TargetMode="External"/><Relationship Id="rId5" Type="http://schemas.openxmlformats.org/officeDocument/2006/relationships/hyperlink" Target="http://www.ipc.org/"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21.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hyperlink" Target="https://education.ipc.org/product/electronics-assembly-operators"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32ABD-1B4B-3D44-8DEC-49B04FB1C836}"/>
              </a:ext>
            </a:extLst>
          </p:cNvPr>
          <p:cNvSpPr>
            <a:spLocks noGrp="1"/>
          </p:cNvSpPr>
          <p:nvPr>
            <p:ph type="title"/>
          </p:nvPr>
        </p:nvSpPr>
        <p:spPr>
          <a:xfrm>
            <a:off x="410271" y="2209801"/>
            <a:ext cx="7538182" cy="2405432"/>
          </a:xfrm>
        </p:spPr>
        <p:txBody>
          <a:bodyPr/>
          <a:lstStyle/>
          <a:p>
            <a:pPr>
              <a:lnSpc>
                <a:spcPct val="100000"/>
              </a:lnSpc>
            </a:pPr>
            <a:r>
              <a:rPr lang="en-US" sz="5200" spc="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rPr>
              <a:t>Unlocking Success </a:t>
            </a:r>
            <a:br>
              <a:rPr lang="en-US" sz="5200" spc="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rPr>
            </a:br>
            <a:r>
              <a:rPr lang="en-US" sz="5200" spc="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rPr>
              <a:t>with IPC Workforce Training</a:t>
            </a:r>
            <a:endParaRPr lang="en-US" sz="5200" spc="0" dirty="0">
              <a:ln w="0"/>
              <a:effectLst>
                <a:outerShdw blurRad="38100" dist="19050" dir="2700000" algn="tl" rotWithShape="0">
                  <a:schemeClr val="dk1">
                    <a:alpha val="40000"/>
                  </a:schemeClr>
                </a:outerShdw>
              </a:effectLst>
            </a:endParaRPr>
          </a:p>
        </p:txBody>
      </p:sp>
      <p:sp>
        <p:nvSpPr>
          <p:cNvPr id="3" name="TextBox 2">
            <a:extLst>
              <a:ext uri="{FF2B5EF4-FFF2-40B4-BE49-F238E27FC236}">
                <a16:creationId xmlns:a16="http://schemas.microsoft.com/office/drawing/2014/main" id="{16E68BCC-F7A7-2110-CDA5-5C2AE17AC55F}"/>
              </a:ext>
            </a:extLst>
          </p:cNvPr>
          <p:cNvSpPr txBox="1"/>
          <p:nvPr/>
        </p:nvSpPr>
        <p:spPr>
          <a:xfrm>
            <a:off x="410271" y="5124617"/>
            <a:ext cx="7924800" cy="954107"/>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Presenters: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Mike Hoyt</a:t>
            </a:r>
            <a:r>
              <a:rPr lang="en-US" dirty="0">
                <a:latin typeface="Arial" panose="020B0604020202020204" pitchFamily="34" charset="0"/>
                <a:cs typeface="Arial" panose="020B0604020202020204" pitchFamily="34" charset="0"/>
              </a:rPr>
              <a:t>, IPC Workforce Training Advisor</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Kelly Lawrence</a:t>
            </a:r>
            <a:r>
              <a:rPr lang="en-US" dirty="0">
                <a:latin typeface="Arial" panose="020B0604020202020204" pitchFamily="34" charset="0"/>
                <a:cs typeface="Arial" panose="020B0604020202020204" pitchFamily="34" charset="0"/>
              </a:rPr>
              <a:t>, IPC Account Manager</a:t>
            </a:r>
          </a:p>
        </p:txBody>
      </p:sp>
      <p:pic>
        <p:nvPicPr>
          <p:cNvPr id="6" name="Picture 5">
            <a:extLst>
              <a:ext uri="{FF2B5EF4-FFF2-40B4-BE49-F238E27FC236}">
                <a16:creationId xmlns:a16="http://schemas.microsoft.com/office/drawing/2014/main" id="{4716B423-AA0E-631F-D09C-0E1D0DE56317}"/>
              </a:ext>
            </a:extLst>
          </p:cNvPr>
          <p:cNvPicPr>
            <a:picLocks noChangeAspect="1"/>
          </p:cNvPicPr>
          <p:nvPr/>
        </p:nvPicPr>
        <p:blipFill>
          <a:blip r:embed="rId4"/>
          <a:stretch>
            <a:fillRect/>
          </a:stretch>
        </p:blipFill>
        <p:spPr>
          <a:xfrm>
            <a:off x="7060177" y="1752977"/>
            <a:ext cx="4453868" cy="2969245"/>
          </a:xfrm>
          <a:prstGeom prst="rect">
            <a:avLst/>
          </a:prstGeom>
        </p:spPr>
      </p:pic>
    </p:spTree>
    <p:custDataLst>
      <p:tags r:id="rId1"/>
    </p:custDataLst>
    <p:extLst>
      <p:ext uri="{BB962C8B-B14F-4D97-AF65-F5344CB8AC3E}">
        <p14:creationId xmlns:p14="http://schemas.microsoft.com/office/powerpoint/2010/main" val="80535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4BBA09-2995-1A94-4A69-663F405F199A}"/>
              </a:ext>
            </a:extLst>
          </p:cNvPr>
          <p:cNvSpPr>
            <a:spLocks noGrp="1"/>
          </p:cNvSpPr>
          <p:nvPr>
            <p:ph type="sldNum" sz="quarter" idx="12"/>
          </p:nvPr>
        </p:nvSpPr>
        <p:spPr/>
        <p:txBody>
          <a:bodyPr/>
          <a:lstStyle/>
          <a:p>
            <a:fld id="{0F9E79EF-7BDF-8348-B1A4-66C8D6F9D2E7}" type="slidenum">
              <a:rPr lang="en-US" smtClean="0"/>
              <a:pPr/>
              <a:t>10</a:t>
            </a:fld>
            <a:endParaRPr lang="en-US" dirty="0"/>
          </a:p>
        </p:txBody>
      </p:sp>
      <p:sp>
        <p:nvSpPr>
          <p:cNvPr id="4" name="Date Placeholder 3">
            <a:extLst>
              <a:ext uri="{FF2B5EF4-FFF2-40B4-BE49-F238E27FC236}">
                <a16:creationId xmlns:a16="http://schemas.microsoft.com/office/drawing/2014/main" id="{E77D7C69-50C6-71DA-3372-683E37268677}"/>
              </a:ext>
            </a:extLst>
          </p:cNvPr>
          <p:cNvSpPr>
            <a:spLocks noGrp="1"/>
          </p:cNvSpPr>
          <p:nvPr>
            <p:ph type="dt" sz="half" idx="2"/>
          </p:nvPr>
        </p:nvSpPr>
        <p:spPr/>
        <p:txBody>
          <a:bodyPr/>
          <a:lstStyle/>
          <a:p>
            <a:fld id="{9A921E7D-6E8D-4041-A7E2-4B88D26BE06A}" type="datetime1">
              <a:rPr lang="en-US" smtClean="0"/>
              <a:t>6/12/2024</a:t>
            </a:fld>
            <a:endParaRPr lang="en-US" dirty="0"/>
          </a:p>
        </p:txBody>
      </p:sp>
      <p:sp>
        <p:nvSpPr>
          <p:cNvPr id="5" name="Footer Placeholder 4">
            <a:extLst>
              <a:ext uri="{FF2B5EF4-FFF2-40B4-BE49-F238E27FC236}">
                <a16:creationId xmlns:a16="http://schemas.microsoft.com/office/drawing/2014/main" id="{2E38ECE0-1847-161D-8BAA-D78EE8445362}"/>
              </a:ext>
            </a:extLst>
          </p:cNvPr>
          <p:cNvSpPr>
            <a:spLocks noGrp="1"/>
          </p:cNvSpPr>
          <p:nvPr>
            <p:ph type="ftr" sz="quarter" idx="3"/>
          </p:nvPr>
        </p:nvSpPr>
        <p:spPr/>
        <p:txBody>
          <a:bodyPr/>
          <a:lstStyle/>
          <a:p>
            <a:endParaRPr lang="en-US" dirty="0"/>
          </a:p>
        </p:txBody>
      </p:sp>
      <p:sp>
        <p:nvSpPr>
          <p:cNvPr id="6" name="Title 5">
            <a:extLst>
              <a:ext uri="{FF2B5EF4-FFF2-40B4-BE49-F238E27FC236}">
                <a16:creationId xmlns:a16="http://schemas.microsoft.com/office/drawing/2014/main" id="{DFA70320-6DCE-72B7-5D13-B656EA7CE9CB}"/>
              </a:ext>
            </a:extLst>
          </p:cNvPr>
          <p:cNvSpPr>
            <a:spLocks noGrp="1"/>
          </p:cNvSpPr>
          <p:nvPr>
            <p:ph type="title"/>
          </p:nvPr>
        </p:nvSpPr>
        <p:spPr/>
        <p:txBody>
          <a:bodyPr/>
          <a:lstStyle/>
          <a:p>
            <a:r>
              <a:rPr lang="en-US" dirty="0"/>
              <a:t>White Paper from IPC Education</a:t>
            </a:r>
          </a:p>
        </p:txBody>
      </p:sp>
      <p:pic>
        <p:nvPicPr>
          <p:cNvPr id="8" name="Picture 7" descr="A blue and yellow cover with white text&#10;&#10;Description automatically generated">
            <a:extLst>
              <a:ext uri="{FF2B5EF4-FFF2-40B4-BE49-F238E27FC236}">
                <a16:creationId xmlns:a16="http://schemas.microsoft.com/office/drawing/2014/main" id="{1FFC8D9A-D67B-7E58-1F4D-8E7E944A6CF3}"/>
              </a:ext>
            </a:extLst>
          </p:cNvPr>
          <p:cNvPicPr>
            <a:picLocks noChangeAspect="1"/>
          </p:cNvPicPr>
          <p:nvPr/>
        </p:nvPicPr>
        <p:blipFill>
          <a:blip r:embed="rId2"/>
          <a:stretch>
            <a:fillRect/>
          </a:stretch>
        </p:blipFill>
        <p:spPr>
          <a:xfrm>
            <a:off x="450518" y="1133452"/>
            <a:ext cx="3864725" cy="5019040"/>
          </a:xfrm>
          <a:prstGeom prst="rect">
            <a:avLst/>
          </a:prstGeom>
        </p:spPr>
      </p:pic>
      <p:sp>
        <p:nvSpPr>
          <p:cNvPr id="9" name="TextBox 8">
            <a:extLst>
              <a:ext uri="{FF2B5EF4-FFF2-40B4-BE49-F238E27FC236}">
                <a16:creationId xmlns:a16="http://schemas.microsoft.com/office/drawing/2014/main" id="{0B8D1384-AE2C-AFA2-7537-A4ABC3FDF743}"/>
              </a:ext>
            </a:extLst>
          </p:cNvPr>
          <p:cNvSpPr txBox="1"/>
          <p:nvPr/>
        </p:nvSpPr>
        <p:spPr>
          <a:xfrm>
            <a:off x="5012107" y="1133452"/>
            <a:ext cx="6282585" cy="2585323"/>
          </a:xfrm>
          <a:prstGeom prst="rect">
            <a:avLst/>
          </a:prstGeom>
          <a:noFill/>
        </p:spPr>
        <p:txBody>
          <a:bodyPr wrap="square" rtlCol="0">
            <a:spAutoFit/>
          </a:bodyPr>
          <a:lstStyle/>
          <a:p>
            <a:r>
              <a:rPr lang="en-US" dirty="0"/>
              <a:t>IPC’s plan to </a:t>
            </a:r>
            <a:r>
              <a:rPr lang="en-US" dirty="0">
                <a:highlight>
                  <a:srgbClr val="FFFF00"/>
                </a:highlight>
              </a:rPr>
              <a:t>address the electronics manufacturing industry’s workforce challenge </a:t>
            </a:r>
            <a:r>
              <a:rPr lang="en-US" dirty="0"/>
              <a:t>focuses on developing a comprehensive strategy to bridge the growing skills gap and counteract the labor shortage exacerbated by demographic shifts and changing worker expectations. IPC’s plan aims to not only address immediate labor market needs but also ensure the long-term sustainability and growth of the electronics manufacturing industry by </a:t>
            </a:r>
            <a:r>
              <a:rPr lang="en-US" dirty="0">
                <a:highlight>
                  <a:srgbClr val="FFFF00"/>
                </a:highlight>
              </a:rPr>
              <a:t>building a skilled, adaptable, and motivated workforce.</a:t>
            </a:r>
          </a:p>
        </p:txBody>
      </p:sp>
      <p:sp>
        <p:nvSpPr>
          <p:cNvPr id="10" name="TextBox 9">
            <a:extLst>
              <a:ext uri="{FF2B5EF4-FFF2-40B4-BE49-F238E27FC236}">
                <a16:creationId xmlns:a16="http://schemas.microsoft.com/office/drawing/2014/main" id="{FC8F3F94-4AE6-7A30-67A8-D545BFC59EFD}"/>
              </a:ext>
            </a:extLst>
          </p:cNvPr>
          <p:cNvSpPr txBox="1"/>
          <p:nvPr/>
        </p:nvSpPr>
        <p:spPr>
          <a:xfrm>
            <a:off x="5459398" y="4113869"/>
            <a:ext cx="5506720" cy="19409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dirty="0"/>
              <a:t>Creating an Industry-Driven Talent Pipeline</a:t>
            </a:r>
          </a:p>
          <a:p>
            <a:pPr marL="285750" indent="-285750">
              <a:buFont typeface="Arial" panose="020B0604020202020204" pitchFamily="34" charset="0"/>
              <a:buChar char="•"/>
            </a:pPr>
            <a:r>
              <a:rPr lang="en-US" dirty="0"/>
              <a:t>Implementing Career Pathways Systems</a:t>
            </a:r>
          </a:p>
          <a:p>
            <a:pPr marL="285750" indent="-285750">
              <a:buFont typeface="Arial" panose="020B0604020202020204" pitchFamily="34" charset="0"/>
              <a:buChar char="•"/>
            </a:pPr>
            <a:r>
              <a:rPr lang="en-US" dirty="0"/>
              <a:t>Investing in Effective Training and Education</a:t>
            </a:r>
          </a:p>
          <a:p>
            <a:pPr marL="285750" indent="-285750">
              <a:buFont typeface="Arial" panose="020B0604020202020204" pitchFamily="34" charset="0"/>
              <a:buChar char="•"/>
            </a:pPr>
            <a:r>
              <a:rPr lang="en-US" dirty="0"/>
              <a:t>Promoting Awareness and Dispelling Myths</a:t>
            </a:r>
          </a:p>
          <a:p>
            <a:pPr marL="285750" indent="-285750">
              <a:buFont typeface="Arial" panose="020B0604020202020204" pitchFamily="34" charset="0"/>
              <a:buChar char="•"/>
            </a:pPr>
            <a:r>
              <a:rPr lang="en-US" dirty="0"/>
              <a:t>Fostering Collaboration and Support</a:t>
            </a:r>
          </a:p>
          <a:p>
            <a:pPr marL="285750" indent="-285750">
              <a:buFont typeface="Arial" panose="020B0604020202020204" pitchFamily="34" charset="0"/>
              <a:buChar char="•"/>
            </a:pPr>
            <a:r>
              <a:rPr lang="en-US" dirty="0"/>
              <a:t>Utilizing Standardized Credentials</a:t>
            </a:r>
          </a:p>
        </p:txBody>
      </p:sp>
    </p:spTree>
    <p:extLst>
      <p:ext uri="{BB962C8B-B14F-4D97-AF65-F5344CB8AC3E}">
        <p14:creationId xmlns:p14="http://schemas.microsoft.com/office/powerpoint/2010/main" val="1482493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B40E657-2F77-49B6-B5BA-2382FB3D18FD}"/>
              </a:ext>
            </a:extLst>
          </p:cNvPr>
          <p:cNvPicPr>
            <a:picLocks noGrp="1" noChangeAspect="1"/>
          </p:cNvPicPr>
          <p:nvPr>
            <p:ph type="pic" idx="1"/>
          </p:nvPr>
        </p:nvPicPr>
        <p:blipFill rotWithShape="1">
          <a:blip r:embed="rId4" cstate="screen">
            <a:extLst>
              <a:ext uri="{28A0092B-C50C-407E-A947-70E740481C1C}">
                <a14:useLocalDpi xmlns:a14="http://schemas.microsoft.com/office/drawing/2010/main"/>
              </a:ext>
            </a:extLst>
          </a:blip>
          <a:srcRect/>
          <a:stretch/>
        </p:blipFill>
        <p:spPr>
          <a:xfrm>
            <a:off x="4557268" y="197860"/>
            <a:ext cx="7056988" cy="3399449"/>
          </a:xfrm>
        </p:spPr>
      </p:pic>
      <p:sp>
        <p:nvSpPr>
          <p:cNvPr id="4" name="Slide Number Placeholder 3">
            <a:extLst>
              <a:ext uri="{FF2B5EF4-FFF2-40B4-BE49-F238E27FC236}">
                <a16:creationId xmlns:a16="http://schemas.microsoft.com/office/drawing/2014/main" id="{5C3A9C00-C93C-284E-BCD7-A37EA0375D9F}"/>
              </a:ext>
            </a:extLst>
          </p:cNvPr>
          <p:cNvSpPr>
            <a:spLocks noGrp="1"/>
          </p:cNvSpPr>
          <p:nvPr>
            <p:ph type="sldNum" sz="quarter" idx="12"/>
          </p:nvPr>
        </p:nvSpPr>
        <p:spPr/>
        <p:txBody>
          <a:bodyPr/>
          <a:lstStyle/>
          <a:p>
            <a:fld id="{9E798349-A7B3-7C46-B289-8B76DA19F174}" type="slidenum">
              <a:rPr lang="en-US" smtClean="0"/>
              <a:pPr/>
              <a:t>11</a:t>
            </a:fld>
            <a:endParaRPr lang="en-US" dirty="0"/>
          </a:p>
        </p:txBody>
      </p:sp>
      <p:sp>
        <p:nvSpPr>
          <p:cNvPr id="6" name="Date Placeholder 5">
            <a:extLst>
              <a:ext uri="{FF2B5EF4-FFF2-40B4-BE49-F238E27FC236}">
                <a16:creationId xmlns:a16="http://schemas.microsoft.com/office/drawing/2014/main" id="{4DAF556B-3C44-524C-BC84-7E16F2BB1EAE}"/>
              </a:ext>
            </a:extLst>
          </p:cNvPr>
          <p:cNvSpPr>
            <a:spLocks noGrp="1"/>
          </p:cNvSpPr>
          <p:nvPr>
            <p:ph type="dt" sz="half" idx="13"/>
          </p:nvPr>
        </p:nvSpPr>
        <p:spPr/>
        <p:txBody>
          <a:bodyPr/>
          <a:lstStyle/>
          <a:p>
            <a:fld id="{B0CC54AD-E109-1746-97A1-B6CE3773B5CA}" type="datetime1">
              <a:rPr lang="en-US" smtClean="0"/>
              <a:t>6/12/2024</a:t>
            </a:fld>
            <a:endParaRPr lang="en-US" dirty="0"/>
          </a:p>
        </p:txBody>
      </p:sp>
      <p:sp>
        <p:nvSpPr>
          <p:cNvPr id="7" name="Text Placeholder 6">
            <a:extLst>
              <a:ext uri="{FF2B5EF4-FFF2-40B4-BE49-F238E27FC236}">
                <a16:creationId xmlns:a16="http://schemas.microsoft.com/office/drawing/2014/main" id="{1F53C4AE-A147-4F95-9757-08019DEE477C}"/>
              </a:ext>
            </a:extLst>
          </p:cNvPr>
          <p:cNvSpPr>
            <a:spLocks noGrp="1"/>
          </p:cNvSpPr>
          <p:nvPr>
            <p:ph type="body" sz="half" idx="2"/>
          </p:nvPr>
        </p:nvSpPr>
        <p:spPr/>
        <p:txBody>
          <a:bodyPr/>
          <a:lstStyle/>
          <a:p>
            <a:r>
              <a:rPr lang="en-US" dirty="0">
                <a:latin typeface="Arial" panose="020B0604020202020204" pitchFamily="34" charset="0"/>
                <a:cs typeface="Arial" panose="020B0604020202020204" pitchFamily="34" charset="0"/>
              </a:rPr>
              <a:t>Stay up to date at </a:t>
            </a:r>
            <a:r>
              <a:rPr lang="en-US" dirty="0">
                <a:latin typeface="Arial" panose="020B0604020202020204" pitchFamily="34" charset="0"/>
                <a:cs typeface="Arial" panose="020B0604020202020204" pitchFamily="34" charset="0"/>
                <a:hlinkClick r:id="rId5"/>
              </a:rPr>
              <a:t>education.ipc.org</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E861E837-A683-4BA7-9C2C-3E426B5EAC15}"/>
              </a:ext>
            </a:extLst>
          </p:cNvPr>
          <p:cNvSpPr>
            <a:spLocks noGrp="1"/>
          </p:cNvSpPr>
          <p:nvPr>
            <p:ph type="title"/>
          </p:nvPr>
        </p:nvSpPr>
        <p:spPr/>
        <p:txBody>
          <a:bodyPr/>
          <a:lstStyle/>
          <a:p>
            <a:r>
              <a:rPr lang="en-US" sz="4800" b="1" dirty="0">
                <a:latin typeface="Arial" panose="020B0604020202020204" pitchFamily="34" charset="0"/>
                <a:cs typeface="Arial" panose="020B0604020202020204" pitchFamily="34" charset="0"/>
              </a:rPr>
              <a:t>Thank You!</a:t>
            </a:r>
          </a:p>
        </p:txBody>
      </p:sp>
      <p:sp>
        <p:nvSpPr>
          <p:cNvPr id="8" name="Content Placeholder 8">
            <a:extLst>
              <a:ext uri="{FF2B5EF4-FFF2-40B4-BE49-F238E27FC236}">
                <a16:creationId xmlns:a16="http://schemas.microsoft.com/office/drawing/2014/main" id="{CB62126D-22BE-48A0-85A7-BA7B06E7047A}"/>
              </a:ext>
            </a:extLst>
          </p:cNvPr>
          <p:cNvSpPr txBox="1">
            <a:spLocks/>
          </p:cNvSpPr>
          <p:nvPr/>
        </p:nvSpPr>
        <p:spPr>
          <a:xfrm>
            <a:off x="5222240" y="3878148"/>
            <a:ext cx="6647507" cy="2373609"/>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solidFill>
                  <a:srgbClr val="002060"/>
                </a:solidFill>
                <a:latin typeface="Arial" panose="020B0604020202020204" pitchFamily="34" charset="0"/>
                <a:cs typeface="Arial" panose="020B0604020202020204" pitchFamily="34" charset="0"/>
              </a:rPr>
              <a:t>If you have any questions, please contact:</a:t>
            </a:r>
          </a:p>
          <a:p>
            <a:pPr algn="l"/>
            <a:endParaRPr lang="en-US" sz="1600" dirty="0">
              <a:solidFill>
                <a:srgbClr val="394A58"/>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solidFill>
                  <a:srgbClr val="394A58"/>
                </a:solidFill>
                <a:latin typeface="Arial" panose="020B0604020202020204" pitchFamily="34" charset="0"/>
                <a:cs typeface="Arial" panose="020B0604020202020204" pitchFamily="34" charset="0"/>
              </a:rPr>
              <a:t>Mike Hoyt</a:t>
            </a:r>
            <a:r>
              <a:rPr lang="en-US" dirty="0">
                <a:solidFill>
                  <a:srgbClr val="394A58"/>
                </a:solidFill>
                <a:latin typeface="Arial" panose="020B0604020202020204" pitchFamily="34" charset="0"/>
                <a:cs typeface="Arial" panose="020B0604020202020204" pitchFamily="34" charset="0"/>
              </a:rPr>
              <a:t>, Workforce Training Advisor </a:t>
            </a:r>
            <a:r>
              <a:rPr lang="en-US" dirty="0">
                <a:solidFill>
                  <a:srgbClr val="394A58"/>
                </a:solidFill>
                <a:latin typeface="Arial" panose="020B0604020202020204" pitchFamily="34" charset="0"/>
                <a:cs typeface="Arial" panose="020B0604020202020204" pitchFamily="34" charset="0"/>
                <a:hlinkClick r:id="rId6"/>
              </a:rPr>
              <a:t>mikehoyt@ipc.org</a:t>
            </a:r>
            <a:br>
              <a:rPr lang="en-US" dirty="0">
                <a:solidFill>
                  <a:srgbClr val="394A58"/>
                </a:solidFill>
                <a:latin typeface="Arial" panose="020B0604020202020204" pitchFamily="34" charset="0"/>
                <a:cs typeface="Arial" panose="020B0604020202020204" pitchFamily="34" charset="0"/>
              </a:rPr>
            </a:br>
            <a:endParaRPr lang="en-US" dirty="0">
              <a:solidFill>
                <a:srgbClr val="394A58"/>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solidFill>
                  <a:srgbClr val="394A58"/>
                </a:solidFill>
                <a:latin typeface="Arial" panose="020B0604020202020204" pitchFamily="34" charset="0"/>
                <a:cs typeface="Arial" panose="020B0604020202020204" pitchFamily="34" charset="0"/>
              </a:rPr>
              <a:t>Kelly Lawrence</a:t>
            </a:r>
            <a:r>
              <a:rPr lang="en-US" dirty="0">
                <a:solidFill>
                  <a:srgbClr val="394A58"/>
                </a:solidFill>
                <a:latin typeface="Arial" panose="020B0604020202020204" pitchFamily="34" charset="0"/>
                <a:cs typeface="Arial" panose="020B0604020202020204" pitchFamily="34" charset="0"/>
              </a:rPr>
              <a:t>, Account Manager </a:t>
            </a:r>
            <a:br>
              <a:rPr lang="en-US" dirty="0">
                <a:solidFill>
                  <a:srgbClr val="394A58"/>
                </a:solidFill>
                <a:latin typeface="Arial" panose="020B0604020202020204" pitchFamily="34" charset="0"/>
                <a:cs typeface="Arial" panose="020B0604020202020204" pitchFamily="34" charset="0"/>
              </a:rPr>
            </a:br>
            <a:r>
              <a:rPr lang="en-US" dirty="0">
                <a:solidFill>
                  <a:srgbClr val="394A58"/>
                </a:solidFill>
                <a:latin typeface="Arial" panose="020B0604020202020204" pitchFamily="34" charset="0"/>
                <a:cs typeface="Arial" panose="020B0604020202020204" pitchFamily="34" charset="0"/>
                <a:hlinkClick r:id="rId7"/>
              </a:rPr>
              <a:t>kellylawrence@ipc.org</a:t>
            </a:r>
            <a:endParaRPr lang="en-US" dirty="0">
              <a:solidFill>
                <a:srgbClr val="394A58"/>
              </a:solidFill>
              <a:latin typeface="Arial" panose="020B0604020202020204" pitchFamily="34" charset="0"/>
              <a:cs typeface="Arial" panose="020B0604020202020204" pitchFamily="34" charset="0"/>
            </a:endParaRPr>
          </a:p>
          <a:p>
            <a:pPr algn="l"/>
            <a:endParaRPr lang="en-US" dirty="0">
              <a:solidFill>
                <a:srgbClr val="394A58"/>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45438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60868-0F70-4EA6-83B6-10518BC356DA}"/>
              </a:ext>
            </a:extLst>
          </p:cNvPr>
          <p:cNvSpPr>
            <a:spLocks noGrp="1"/>
          </p:cNvSpPr>
          <p:nvPr>
            <p:ph type="sldNum" sz="quarter" idx="12"/>
          </p:nvPr>
        </p:nvSpPr>
        <p:spPr>
          <a:xfrm>
            <a:off x="11200025" y="6410819"/>
            <a:ext cx="409633" cy="282210"/>
          </a:xfrm>
        </p:spPr>
        <p:txBody>
          <a:bodyPr>
            <a:normAutofit/>
          </a:bodyPr>
          <a:lstStyle/>
          <a:p>
            <a:pPr>
              <a:spcAft>
                <a:spcPts val="600"/>
              </a:spcAft>
            </a:pPr>
            <a:fld id="{0F9E79EF-7BDF-8348-B1A4-66C8D6F9D2E7}" type="slidenum">
              <a:rPr lang="en-US" smtClean="0"/>
              <a:pPr>
                <a:spcAft>
                  <a:spcPts val="600"/>
                </a:spcAft>
              </a:pPr>
              <a:t>2</a:t>
            </a:fld>
            <a:endParaRPr lang="en-US"/>
          </a:p>
        </p:txBody>
      </p:sp>
      <p:sp>
        <p:nvSpPr>
          <p:cNvPr id="4" name="Date Placeholder 3">
            <a:extLst>
              <a:ext uri="{FF2B5EF4-FFF2-40B4-BE49-F238E27FC236}">
                <a16:creationId xmlns:a16="http://schemas.microsoft.com/office/drawing/2014/main" id="{486A9007-3347-44CD-BFB5-F213676AA242}"/>
              </a:ext>
            </a:extLst>
          </p:cNvPr>
          <p:cNvSpPr>
            <a:spLocks noGrp="1"/>
          </p:cNvSpPr>
          <p:nvPr>
            <p:ph type="dt" sz="half" idx="2"/>
          </p:nvPr>
        </p:nvSpPr>
        <p:spPr>
          <a:xfrm>
            <a:off x="10325100" y="6470370"/>
            <a:ext cx="845114" cy="365125"/>
          </a:xfrm>
        </p:spPr>
        <p:txBody>
          <a:bodyPr anchor="ctr">
            <a:normAutofit/>
          </a:bodyPr>
          <a:lstStyle/>
          <a:p>
            <a:pPr>
              <a:spcAft>
                <a:spcPts val="600"/>
              </a:spcAft>
            </a:pPr>
            <a:fld id="{9A921E7D-6E8D-4041-A7E2-4B88D26BE06A}" type="datetime1">
              <a:rPr lang="en-US" smtClean="0"/>
              <a:pPr>
                <a:spcAft>
                  <a:spcPts val="600"/>
                </a:spcAft>
              </a:pPr>
              <a:t>6/12/2024</a:t>
            </a:fld>
            <a:endParaRPr lang="en-US"/>
          </a:p>
        </p:txBody>
      </p:sp>
      <p:sp>
        <p:nvSpPr>
          <p:cNvPr id="6" name="Title 5">
            <a:extLst>
              <a:ext uri="{FF2B5EF4-FFF2-40B4-BE49-F238E27FC236}">
                <a16:creationId xmlns:a16="http://schemas.microsoft.com/office/drawing/2014/main" id="{D61C892E-73B6-4D74-9545-1A85546A3A05}"/>
              </a:ext>
            </a:extLst>
          </p:cNvPr>
          <p:cNvSpPr>
            <a:spLocks noGrp="1"/>
          </p:cNvSpPr>
          <p:nvPr>
            <p:ph type="title"/>
          </p:nvPr>
        </p:nvSpPr>
        <p:spPr>
          <a:xfrm>
            <a:off x="459721" y="-60767"/>
            <a:ext cx="10515600" cy="865610"/>
          </a:xfrm>
        </p:spPr>
        <p:txBody>
          <a:bodyPr anchor="b">
            <a:normAutofit/>
          </a:bodyPr>
          <a:lstStyle/>
          <a:p>
            <a:r>
              <a:rPr lang="en-US" dirty="0"/>
              <a:t>Which of these challenges apply </a:t>
            </a:r>
            <a:r>
              <a:rPr lang="en-US"/>
              <a:t>to you? </a:t>
            </a:r>
            <a:endParaRPr lang="en-US" dirty="0"/>
          </a:p>
        </p:txBody>
      </p:sp>
      <p:sp>
        <p:nvSpPr>
          <p:cNvPr id="11" name="Content Placeholder 1">
            <a:extLst>
              <a:ext uri="{FF2B5EF4-FFF2-40B4-BE49-F238E27FC236}">
                <a16:creationId xmlns:a16="http://schemas.microsoft.com/office/drawing/2014/main" id="{ABC15281-8D0C-32BE-2DD2-CCEE9311BD83}"/>
              </a:ext>
            </a:extLst>
          </p:cNvPr>
          <p:cNvSpPr txBox="1">
            <a:spLocks/>
          </p:cNvSpPr>
          <p:nvPr/>
        </p:nvSpPr>
        <p:spPr>
          <a:xfrm>
            <a:off x="6428787" y="1194735"/>
            <a:ext cx="4771238" cy="5110275"/>
          </a:xfrm>
          <a:prstGeom prst="rect">
            <a:avLst/>
          </a:prstGeom>
        </p:spPr>
        <p:txBody>
          <a:bodyPr>
            <a:normAutofit/>
          </a:bodyPr>
          <a:lstStyle>
            <a:lvl1pPr marL="228600" indent="-228600" algn="l" defTabSz="914400" rtl="0" eaLnBrk="1" latinLnBrk="0" hangingPunct="1">
              <a:lnSpc>
                <a:spcPct val="90000"/>
              </a:lnSpc>
              <a:spcBef>
                <a:spcPts val="1000"/>
              </a:spcBef>
              <a:buClr>
                <a:srgbClr val="F0AB00"/>
              </a:buClr>
              <a:buChar char="&gt;"/>
              <a:defRPr sz="2000" kern="1200">
                <a:solidFill>
                  <a:srgbClr val="394A58"/>
                </a:solidFill>
                <a:latin typeface="+mn-lt"/>
                <a:ea typeface="+mn-ea"/>
                <a:cs typeface="+mn-cs"/>
              </a:defRPr>
            </a:lvl1pPr>
            <a:lvl2pPr marL="457200" indent="-228600" algn="l" defTabSz="914400" rtl="0" eaLnBrk="1" latinLnBrk="0" hangingPunct="1">
              <a:lnSpc>
                <a:spcPct val="90000"/>
              </a:lnSpc>
              <a:spcBef>
                <a:spcPts val="1000"/>
              </a:spcBef>
              <a:buClr>
                <a:srgbClr val="F0AB00"/>
              </a:buClr>
              <a:buFont typeface="Wingdings" pitchFamily="2" charset="2"/>
              <a:buChar char="§"/>
              <a:defRPr sz="1800" kern="1200">
                <a:solidFill>
                  <a:srgbClr val="394A58"/>
                </a:solidFill>
                <a:latin typeface="+mn-lt"/>
                <a:ea typeface="+mn-ea"/>
                <a:cs typeface="+mn-cs"/>
              </a:defRPr>
            </a:lvl2pPr>
            <a:lvl3pPr marL="640080" indent="-228600" algn="l" defTabSz="914400" rtl="0" eaLnBrk="1" latinLnBrk="0" hangingPunct="1">
              <a:lnSpc>
                <a:spcPct val="90000"/>
              </a:lnSpc>
              <a:spcBef>
                <a:spcPts val="1000"/>
              </a:spcBef>
              <a:buClr>
                <a:srgbClr val="F0AB00"/>
              </a:buClr>
              <a:buChar char="&gt;"/>
              <a:defRPr sz="1600" kern="1200">
                <a:solidFill>
                  <a:srgbClr val="394A58"/>
                </a:solidFill>
                <a:latin typeface="+mn-lt"/>
                <a:ea typeface="+mn-ea"/>
                <a:cs typeface="+mn-cs"/>
              </a:defRPr>
            </a:lvl3pPr>
            <a:lvl4pPr marL="868680" indent="-228600" algn="l" defTabSz="914400" rtl="0" eaLnBrk="1" latinLnBrk="0" hangingPunct="1">
              <a:lnSpc>
                <a:spcPct val="90000"/>
              </a:lnSpc>
              <a:spcBef>
                <a:spcPts val="1000"/>
              </a:spcBef>
              <a:buClr>
                <a:srgbClr val="F0AB00"/>
              </a:buClr>
              <a:buFont typeface="Wingdings" pitchFamily="2" charset="2"/>
              <a:buChar char="§"/>
              <a:defRPr sz="1400" kern="1200">
                <a:solidFill>
                  <a:srgbClr val="394A58"/>
                </a:solidFill>
                <a:latin typeface="+mn-lt"/>
                <a:ea typeface="+mn-ea"/>
                <a:cs typeface="+mn-cs"/>
              </a:defRPr>
            </a:lvl4pPr>
            <a:lvl5pPr marL="1051560" indent="-228600" algn="l" defTabSz="914400" rtl="0" eaLnBrk="1" latinLnBrk="0" hangingPunct="1">
              <a:lnSpc>
                <a:spcPct val="90000"/>
              </a:lnSpc>
              <a:spcBef>
                <a:spcPts val="1000"/>
              </a:spcBef>
              <a:buClr>
                <a:srgbClr val="F0AB00"/>
              </a:buClr>
              <a:buChar char="&gt;"/>
              <a:defRPr sz="1200" kern="1200">
                <a:solidFill>
                  <a:srgbClr val="394A5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solidFill>
                <a:schemeClr val="tx2"/>
              </a:solidFill>
            </a:endParaRPr>
          </a:p>
        </p:txBody>
      </p:sp>
      <p:pic>
        <p:nvPicPr>
          <p:cNvPr id="5" name="Picture 4" descr="A person and person working on a computer&#10;&#10;Description automatically generated">
            <a:extLst>
              <a:ext uri="{FF2B5EF4-FFF2-40B4-BE49-F238E27FC236}">
                <a16:creationId xmlns:a16="http://schemas.microsoft.com/office/drawing/2014/main" id="{5E803159-3691-8AB8-FE30-A131440E2A7D}"/>
              </a:ext>
            </a:extLst>
          </p:cNvPr>
          <p:cNvPicPr>
            <a:picLocks noChangeAspect="1"/>
          </p:cNvPicPr>
          <p:nvPr/>
        </p:nvPicPr>
        <p:blipFill rotWithShape="1">
          <a:blip r:embed="rId4"/>
          <a:srcRect l="22882" r="2448"/>
          <a:stretch/>
        </p:blipFill>
        <p:spPr>
          <a:xfrm>
            <a:off x="6024880" y="1029374"/>
            <a:ext cx="5824200" cy="5198705"/>
          </a:xfrm>
          <a:prstGeom prst="rect">
            <a:avLst/>
          </a:prstGeom>
        </p:spPr>
      </p:pic>
      <p:sp>
        <p:nvSpPr>
          <p:cNvPr id="2" name="TextBox 1">
            <a:extLst>
              <a:ext uri="{FF2B5EF4-FFF2-40B4-BE49-F238E27FC236}">
                <a16:creationId xmlns:a16="http://schemas.microsoft.com/office/drawing/2014/main" id="{F99C0C10-BC26-7E73-D1B9-686ABF64B2EB}"/>
              </a:ext>
            </a:extLst>
          </p:cNvPr>
          <p:cNvSpPr txBox="1"/>
          <p:nvPr/>
        </p:nvSpPr>
        <p:spPr>
          <a:xfrm>
            <a:off x="239517" y="1030395"/>
            <a:ext cx="5640629" cy="830997"/>
          </a:xfrm>
          <a:prstGeom prst="rect">
            <a:avLst/>
          </a:prstGeom>
          <a:solidFill>
            <a:schemeClr val="accent1"/>
          </a:solidFill>
        </p:spPr>
        <p:txBody>
          <a:bodyPr wrap="square" rtlCol="0">
            <a:spAutoFit/>
          </a:bodyPr>
          <a:lstStyle/>
          <a:p>
            <a:r>
              <a:rPr lang="en-US" sz="2400" dirty="0">
                <a:solidFill>
                  <a:schemeClr val="bg1"/>
                </a:solidFill>
              </a:rPr>
              <a:t>Skills gap for new hires continues to get larger</a:t>
            </a:r>
          </a:p>
        </p:txBody>
      </p:sp>
      <p:sp>
        <p:nvSpPr>
          <p:cNvPr id="7" name="TextBox 6">
            <a:extLst>
              <a:ext uri="{FF2B5EF4-FFF2-40B4-BE49-F238E27FC236}">
                <a16:creationId xmlns:a16="http://schemas.microsoft.com/office/drawing/2014/main" id="{0FD301ED-6D5D-5D00-5FF9-0B4FCE4A67AC}"/>
              </a:ext>
            </a:extLst>
          </p:cNvPr>
          <p:cNvSpPr txBox="1"/>
          <p:nvPr/>
        </p:nvSpPr>
        <p:spPr>
          <a:xfrm>
            <a:off x="239522" y="3510152"/>
            <a:ext cx="5640628" cy="830997"/>
          </a:xfrm>
          <a:prstGeom prst="rect">
            <a:avLst/>
          </a:prstGeom>
          <a:solidFill>
            <a:srgbClr val="FF9900"/>
          </a:solidFill>
        </p:spPr>
        <p:txBody>
          <a:bodyPr wrap="square" rtlCol="0">
            <a:spAutoFit/>
          </a:bodyPr>
          <a:lstStyle/>
          <a:p>
            <a:r>
              <a:rPr lang="en-US" sz="2400" dirty="0">
                <a:solidFill>
                  <a:schemeClr val="bg1"/>
                </a:solidFill>
              </a:rPr>
              <a:t>Hiring and retaining people is more challenging today</a:t>
            </a:r>
          </a:p>
        </p:txBody>
      </p:sp>
      <p:sp>
        <p:nvSpPr>
          <p:cNvPr id="9" name="TextBox 8">
            <a:extLst>
              <a:ext uri="{FF2B5EF4-FFF2-40B4-BE49-F238E27FC236}">
                <a16:creationId xmlns:a16="http://schemas.microsoft.com/office/drawing/2014/main" id="{2568C9B7-24BB-263D-96D9-7BD958B9487B}"/>
              </a:ext>
            </a:extLst>
          </p:cNvPr>
          <p:cNvSpPr txBox="1"/>
          <p:nvPr/>
        </p:nvSpPr>
        <p:spPr>
          <a:xfrm>
            <a:off x="239522" y="4453617"/>
            <a:ext cx="5640626" cy="830997"/>
          </a:xfrm>
          <a:prstGeom prst="rect">
            <a:avLst/>
          </a:prstGeom>
          <a:solidFill>
            <a:schemeClr val="accent1">
              <a:lumMod val="75000"/>
            </a:schemeClr>
          </a:solidFill>
        </p:spPr>
        <p:txBody>
          <a:bodyPr wrap="square">
            <a:spAutoFit/>
          </a:bodyPr>
          <a:lstStyle/>
          <a:p>
            <a:r>
              <a:rPr lang="en-US" sz="2400" dirty="0">
                <a:solidFill>
                  <a:schemeClr val="bg1"/>
                </a:solidFill>
              </a:rPr>
              <a:t>Our current training is outdated. Content is not engaging</a:t>
            </a:r>
          </a:p>
        </p:txBody>
      </p:sp>
      <p:sp>
        <p:nvSpPr>
          <p:cNvPr id="13" name="TextBox 12">
            <a:extLst>
              <a:ext uri="{FF2B5EF4-FFF2-40B4-BE49-F238E27FC236}">
                <a16:creationId xmlns:a16="http://schemas.microsoft.com/office/drawing/2014/main" id="{99E5C65A-3DB9-8155-60E0-AF8909FA2C6A}"/>
              </a:ext>
            </a:extLst>
          </p:cNvPr>
          <p:cNvSpPr txBox="1"/>
          <p:nvPr/>
        </p:nvSpPr>
        <p:spPr>
          <a:xfrm>
            <a:off x="239519" y="2545821"/>
            <a:ext cx="5640628" cy="830997"/>
          </a:xfrm>
          <a:prstGeom prst="rect">
            <a:avLst/>
          </a:prstGeom>
          <a:solidFill>
            <a:srgbClr val="00B050"/>
          </a:solidFill>
        </p:spPr>
        <p:txBody>
          <a:bodyPr wrap="square">
            <a:spAutoFit/>
          </a:bodyPr>
          <a:lstStyle/>
          <a:p>
            <a:r>
              <a:rPr lang="en-US" sz="2400" dirty="0">
                <a:solidFill>
                  <a:schemeClr val="bg1"/>
                </a:solidFill>
              </a:rPr>
              <a:t>Training to IPC standards can be tough for a new hire</a:t>
            </a:r>
          </a:p>
        </p:txBody>
      </p:sp>
      <p:sp>
        <p:nvSpPr>
          <p:cNvPr id="15" name="TextBox 14">
            <a:extLst>
              <a:ext uri="{FF2B5EF4-FFF2-40B4-BE49-F238E27FC236}">
                <a16:creationId xmlns:a16="http://schemas.microsoft.com/office/drawing/2014/main" id="{1DEF9745-834A-70DA-90C8-06A668FC98C6}"/>
              </a:ext>
            </a:extLst>
          </p:cNvPr>
          <p:cNvSpPr txBox="1"/>
          <p:nvPr/>
        </p:nvSpPr>
        <p:spPr>
          <a:xfrm>
            <a:off x="239520" y="1972774"/>
            <a:ext cx="5640628" cy="461665"/>
          </a:xfrm>
          <a:prstGeom prst="rect">
            <a:avLst/>
          </a:prstGeom>
          <a:solidFill>
            <a:schemeClr val="accent6"/>
          </a:solidFill>
        </p:spPr>
        <p:txBody>
          <a:bodyPr wrap="square">
            <a:spAutoFit/>
          </a:bodyPr>
          <a:lstStyle/>
          <a:p>
            <a:r>
              <a:rPr lang="en-US" sz="2400" dirty="0">
                <a:solidFill>
                  <a:schemeClr val="bg1"/>
                </a:solidFill>
              </a:rPr>
              <a:t>All our sites are on different pages</a:t>
            </a:r>
          </a:p>
        </p:txBody>
      </p:sp>
      <p:sp>
        <p:nvSpPr>
          <p:cNvPr id="17" name="TextBox 16">
            <a:extLst>
              <a:ext uri="{FF2B5EF4-FFF2-40B4-BE49-F238E27FC236}">
                <a16:creationId xmlns:a16="http://schemas.microsoft.com/office/drawing/2014/main" id="{03898766-E7D3-0583-EEEC-FF637CC083C9}"/>
              </a:ext>
            </a:extLst>
          </p:cNvPr>
          <p:cNvSpPr txBox="1"/>
          <p:nvPr/>
        </p:nvSpPr>
        <p:spPr>
          <a:xfrm>
            <a:off x="239522" y="5397082"/>
            <a:ext cx="5640626" cy="830997"/>
          </a:xfrm>
          <a:prstGeom prst="rect">
            <a:avLst/>
          </a:prstGeom>
          <a:solidFill>
            <a:schemeClr val="accent3">
              <a:lumMod val="75000"/>
            </a:schemeClr>
          </a:solidFill>
        </p:spPr>
        <p:txBody>
          <a:bodyPr wrap="square">
            <a:spAutoFit/>
          </a:bodyPr>
          <a:lstStyle/>
          <a:p>
            <a:r>
              <a:rPr lang="en-US" sz="2400" dirty="0">
                <a:solidFill>
                  <a:schemeClr val="bg1"/>
                </a:solidFill>
              </a:rPr>
              <a:t>What other challenges do you face? Please share in the chat.</a:t>
            </a:r>
          </a:p>
        </p:txBody>
      </p:sp>
    </p:spTree>
    <p:custDataLst>
      <p:tags r:id="rId1"/>
    </p:custDataLst>
    <p:extLst>
      <p:ext uri="{BB962C8B-B14F-4D97-AF65-F5344CB8AC3E}">
        <p14:creationId xmlns:p14="http://schemas.microsoft.com/office/powerpoint/2010/main" val="4261958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60868-0F70-4EA6-83B6-10518BC356DA}"/>
              </a:ext>
            </a:extLst>
          </p:cNvPr>
          <p:cNvSpPr>
            <a:spLocks noGrp="1"/>
          </p:cNvSpPr>
          <p:nvPr>
            <p:ph type="sldNum" sz="quarter" idx="12"/>
          </p:nvPr>
        </p:nvSpPr>
        <p:spPr>
          <a:xfrm>
            <a:off x="11200025" y="6410819"/>
            <a:ext cx="409633" cy="282210"/>
          </a:xfrm>
        </p:spPr>
        <p:txBody>
          <a:bodyPr>
            <a:normAutofit/>
          </a:bodyPr>
          <a:lstStyle/>
          <a:p>
            <a:pPr>
              <a:spcAft>
                <a:spcPts val="600"/>
              </a:spcAft>
            </a:pPr>
            <a:fld id="{0F9E79EF-7BDF-8348-B1A4-66C8D6F9D2E7}" type="slidenum">
              <a:rPr lang="en-US" smtClean="0"/>
              <a:pPr>
                <a:spcAft>
                  <a:spcPts val="600"/>
                </a:spcAft>
              </a:pPr>
              <a:t>3</a:t>
            </a:fld>
            <a:endParaRPr lang="en-US"/>
          </a:p>
        </p:txBody>
      </p:sp>
      <p:sp>
        <p:nvSpPr>
          <p:cNvPr id="4" name="Date Placeholder 3">
            <a:extLst>
              <a:ext uri="{FF2B5EF4-FFF2-40B4-BE49-F238E27FC236}">
                <a16:creationId xmlns:a16="http://schemas.microsoft.com/office/drawing/2014/main" id="{486A9007-3347-44CD-BFB5-F213676AA242}"/>
              </a:ext>
            </a:extLst>
          </p:cNvPr>
          <p:cNvSpPr>
            <a:spLocks noGrp="1"/>
          </p:cNvSpPr>
          <p:nvPr>
            <p:ph type="dt" sz="half" idx="2"/>
          </p:nvPr>
        </p:nvSpPr>
        <p:spPr>
          <a:xfrm>
            <a:off x="10325100" y="6470370"/>
            <a:ext cx="845114" cy="365125"/>
          </a:xfrm>
        </p:spPr>
        <p:txBody>
          <a:bodyPr anchor="ctr">
            <a:normAutofit/>
          </a:bodyPr>
          <a:lstStyle/>
          <a:p>
            <a:pPr>
              <a:spcAft>
                <a:spcPts val="600"/>
              </a:spcAft>
            </a:pPr>
            <a:fld id="{9A921E7D-6E8D-4041-A7E2-4B88D26BE06A}" type="datetime1">
              <a:rPr lang="en-US" smtClean="0"/>
              <a:pPr>
                <a:spcAft>
                  <a:spcPts val="600"/>
                </a:spcAft>
              </a:pPr>
              <a:t>6/12/2024</a:t>
            </a:fld>
            <a:endParaRPr lang="en-US"/>
          </a:p>
        </p:txBody>
      </p:sp>
      <p:sp>
        <p:nvSpPr>
          <p:cNvPr id="6" name="Title 5">
            <a:extLst>
              <a:ext uri="{FF2B5EF4-FFF2-40B4-BE49-F238E27FC236}">
                <a16:creationId xmlns:a16="http://schemas.microsoft.com/office/drawing/2014/main" id="{D61C892E-73B6-4D74-9545-1A85546A3A05}"/>
              </a:ext>
            </a:extLst>
          </p:cNvPr>
          <p:cNvSpPr>
            <a:spLocks noGrp="1"/>
          </p:cNvSpPr>
          <p:nvPr>
            <p:ph type="title"/>
          </p:nvPr>
        </p:nvSpPr>
        <p:spPr>
          <a:xfrm>
            <a:off x="459721" y="-60767"/>
            <a:ext cx="10515600" cy="865610"/>
          </a:xfrm>
        </p:spPr>
        <p:txBody>
          <a:bodyPr anchor="b">
            <a:normAutofit/>
          </a:bodyPr>
          <a:lstStyle/>
          <a:p>
            <a:r>
              <a:rPr lang="en-US" dirty="0"/>
              <a:t>What is Workforce Training (WFT)</a:t>
            </a:r>
          </a:p>
        </p:txBody>
      </p:sp>
      <p:pic>
        <p:nvPicPr>
          <p:cNvPr id="8" name="Picture 7">
            <a:extLst>
              <a:ext uri="{FF2B5EF4-FFF2-40B4-BE49-F238E27FC236}">
                <a16:creationId xmlns:a16="http://schemas.microsoft.com/office/drawing/2014/main" id="{7A716D24-4473-4CC1-D16E-B0B6ABE6FA94}"/>
              </a:ext>
            </a:extLst>
          </p:cNvPr>
          <p:cNvPicPr>
            <a:picLocks noChangeAspect="1"/>
          </p:cNvPicPr>
          <p:nvPr/>
        </p:nvPicPr>
        <p:blipFill>
          <a:blip r:embed="rId4"/>
          <a:stretch>
            <a:fillRect/>
          </a:stretch>
        </p:blipFill>
        <p:spPr>
          <a:xfrm>
            <a:off x="414225" y="1283152"/>
            <a:ext cx="5449893" cy="4786679"/>
          </a:xfrm>
          <a:prstGeom prst="rect">
            <a:avLst/>
          </a:prstGeom>
        </p:spPr>
      </p:pic>
      <p:pic>
        <p:nvPicPr>
          <p:cNvPr id="7" name="Picture 6">
            <a:hlinkClick r:id="rId5"/>
            <a:extLst>
              <a:ext uri="{FF2B5EF4-FFF2-40B4-BE49-F238E27FC236}">
                <a16:creationId xmlns:a16="http://schemas.microsoft.com/office/drawing/2014/main" id="{0F3D050F-A624-8FA6-6C80-6784C1217807}"/>
              </a:ext>
            </a:extLst>
          </p:cNvPr>
          <p:cNvPicPr>
            <a:picLocks noChangeAspect="1"/>
          </p:cNvPicPr>
          <p:nvPr/>
        </p:nvPicPr>
        <p:blipFill>
          <a:blip r:embed="rId6"/>
          <a:stretch>
            <a:fillRect/>
          </a:stretch>
        </p:blipFill>
        <p:spPr>
          <a:xfrm>
            <a:off x="6362792" y="2694957"/>
            <a:ext cx="5473165" cy="3069206"/>
          </a:xfrm>
          <a:prstGeom prst="rect">
            <a:avLst/>
          </a:prstGeom>
        </p:spPr>
      </p:pic>
      <p:sp>
        <p:nvSpPr>
          <p:cNvPr id="9" name="TextBox 8">
            <a:extLst>
              <a:ext uri="{FF2B5EF4-FFF2-40B4-BE49-F238E27FC236}">
                <a16:creationId xmlns:a16="http://schemas.microsoft.com/office/drawing/2014/main" id="{FAFCC894-B333-853F-55DE-E41EC5083E58}"/>
              </a:ext>
            </a:extLst>
          </p:cNvPr>
          <p:cNvSpPr txBox="1"/>
          <p:nvPr/>
        </p:nvSpPr>
        <p:spPr>
          <a:xfrm>
            <a:off x="6362792" y="1655384"/>
            <a:ext cx="5449892"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en-US" sz="4800" dirty="0">
                <a:solidFill>
                  <a:schemeClr val="bg1"/>
                </a:solidFill>
                <a:latin typeface="+mj-lt"/>
              </a:rPr>
              <a:t>Online demo</a:t>
            </a:r>
          </a:p>
        </p:txBody>
      </p:sp>
    </p:spTree>
    <p:custDataLst>
      <p:tags r:id="rId1"/>
    </p:custDataLst>
    <p:extLst>
      <p:ext uri="{BB962C8B-B14F-4D97-AF65-F5344CB8AC3E}">
        <p14:creationId xmlns:p14="http://schemas.microsoft.com/office/powerpoint/2010/main" val="2000152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computer&#10;&#10;Description automatically generated">
            <a:extLst>
              <a:ext uri="{FF2B5EF4-FFF2-40B4-BE49-F238E27FC236}">
                <a16:creationId xmlns:a16="http://schemas.microsoft.com/office/drawing/2014/main" id="{C94F3DB8-B481-C9EB-DAE7-E6F85B344A1A}"/>
              </a:ext>
            </a:extLst>
          </p:cNvPr>
          <p:cNvPicPr>
            <a:picLocks noGrp="1" noChangeAspect="1"/>
          </p:cNvPicPr>
          <p:nvPr>
            <p:ph idx="13"/>
          </p:nvPr>
        </p:nvPicPr>
        <p:blipFill>
          <a:blip r:embed="rId2"/>
          <a:stretch>
            <a:fillRect/>
          </a:stretch>
        </p:blipFill>
        <p:spPr>
          <a:xfrm>
            <a:off x="853440" y="843912"/>
            <a:ext cx="10007535" cy="5582327"/>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126C0CA4-C174-4D94-9055-66AD4C56C02A}"/>
              </a:ext>
            </a:extLst>
          </p:cNvPr>
          <p:cNvSpPr>
            <a:spLocks noGrp="1"/>
          </p:cNvSpPr>
          <p:nvPr>
            <p:ph type="sldNum" sz="quarter" idx="12"/>
          </p:nvPr>
        </p:nvSpPr>
        <p:spPr/>
        <p:txBody>
          <a:bodyPr/>
          <a:lstStyle/>
          <a:p>
            <a:fld id="{852EDC43-5715-4340-B87E-2A4673F2E55A}" type="slidenum">
              <a:rPr lang="en-US" smtClean="0"/>
              <a:pPr/>
              <a:t>4</a:t>
            </a:fld>
            <a:endParaRPr lang="en-US" dirty="0"/>
          </a:p>
        </p:txBody>
      </p:sp>
      <p:sp>
        <p:nvSpPr>
          <p:cNvPr id="5" name="Date Placeholder 4">
            <a:extLst>
              <a:ext uri="{FF2B5EF4-FFF2-40B4-BE49-F238E27FC236}">
                <a16:creationId xmlns:a16="http://schemas.microsoft.com/office/drawing/2014/main" id="{F6EF1067-660D-14A5-FB11-FAF8C9147618}"/>
              </a:ext>
            </a:extLst>
          </p:cNvPr>
          <p:cNvSpPr>
            <a:spLocks noGrp="1"/>
          </p:cNvSpPr>
          <p:nvPr>
            <p:ph type="dt" sz="half" idx="2"/>
          </p:nvPr>
        </p:nvSpPr>
        <p:spPr/>
        <p:txBody>
          <a:bodyPr/>
          <a:lstStyle/>
          <a:p>
            <a:fld id="{29B51D6B-3893-9B4F-9162-B641A6945709}" type="datetime1">
              <a:rPr lang="en-US" smtClean="0"/>
              <a:t>6/12/2024</a:t>
            </a:fld>
            <a:endParaRPr lang="en-US" dirty="0"/>
          </a:p>
        </p:txBody>
      </p:sp>
      <p:sp>
        <p:nvSpPr>
          <p:cNvPr id="6" name="Footer Placeholder 5">
            <a:extLst>
              <a:ext uri="{FF2B5EF4-FFF2-40B4-BE49-F238E27FC236}">
                <a16:creationId xmlns:a16="http://schemas.microsoft.com/office/drawing/2014/main" id="{E224AE52-75EB-0928-72DD-EDE52A1B4504}"/>
              </a:ext>
            </a:extLst>
          </p:cNvPr>
          <p:cNvSpPr>
            <a:spLocks noGrp="1"/>
          </p:cNvSpPr>
          <p:nvPr>
            <p:ph type="ftr" sz="quarter" idx="3"/>
          </p:nvPr>
        </p:nvSpPr>
        <p:spPr/>
        <p:txBody>
          <a:bodyPr/>
          <a:lstStyle/>
          <a:p>
            <a:endParaRPr lang="en-US" dirty="0"/>
          </a:p>
        </p:txBody>
      </p:sp>
      <p:sp>
        <p:nvSpPr>
          <p:cNvPr id="7" name="Title 6">
            <a:extLst>
              <a:ext uri="{FF2B5EF4-FFF2-40B4-BE49-F238E27FC236}">
                <a16:creationId xmlns:a16="http://schemas.microsoft.com/office/drawing/2014/main" id="{A119BB3B-D0F7-F760-E123-5F1FAD1B59D0}"/>
              </a:ext>
            </a:extLst>
          </p:cNvPr>
          <p:cNvSpPr>
            <a:spLocks noGrp="1"/>
          </p:cNvSpPr>
          <p:nvPr>
            <p:ph type="title"/>
          </p:nvPr>
        </p:nvSpPr>
        <p:spPr/>
        <p:txBody>
          <a:bodyPr/>
          <a:lstStyle/>
          <a:p>
            <a:r>
              <a:rPr lang="en-US" dirty="0"/>
              <a:t>Workforce Training Framework - Pathways</a:t>
            </a:r>
          </a:p>
        </p:txBody>
      </p:sp>
    </p:spTree>
    <p:extLst>
      <p:ext uri="{BB962C8B-B14F-4D97-AF65-F5344CB8AC3E}">
        <p14:creationId xmlns:p14="http://schemas.microsoft.com/office/powerpoint/2010/main" val="4080043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85E2AA-C8E1-C97D-D765-CD72C6C0A130}"/>
              </a:ext>
            </a:extLst>
          </p:cNvPr>
          <p:cNvSpPr>
            <a:spLocks noGrp="1"/>
          </p:cNvSpPr>
          <p:nvPr>
            <p:ph type="sldNum" sz="quarter" idx="12"/>
          </p:nvPr>
        </p:nvSpPr>
        <p:spPr/>
        <p:txBody>
          <a:bodyPr/>
          <a:lstStyle/>
          <a:p>
            <a:fld id="{852EDC43-5715-4340-B87E-2A4673F2E55A}" type="slidenum">
              <a:rPr lang="en-US" smtClean="0"/>
              <a:pPr/>
              <a:t>5</a:t>
            </a:fld>
            <a:endParaRPr lang="en-US" dirty="0"/>
          </a:p>
        </p:txBody>
      </p:sp>
      <p:sp>
        <p:nvSpPr>
          <p:cNvPr id="5" name="Date Placeholder 4">
            <a:extLst>
              <a:ext uri="{FF2B5EF4-FFF2-40B4-BE49-F238E27FC236}">
                <a16:creationId xmlns:a16="http://schemas.microsoft.com/office/drawing/2014/main" id="{44DF4C7E-D7F9-93C4-BC5D-1383530EBB1E}"/>
              </a:ext>
            </a:extLst>
          </p:cNvPr>
          <p:cNvSpPr>
            <a:spLocks noGrp="1"/>
          </p:cNvSpPr>
          <p:nvPr>
            <p:ph type="dt" sz="half" idx="2"/>
          </p:nvPr>
        </p:nvSpPr>
        <p:spPr/>
        <p:txBody>
          <a:bodyPr/>
          <a:lstStyle/>
          <a:p>
            <a:fld id="{29B51D6B-3893-9B4F-9162-B641A6945709}" type="datetime1">
              <a:rPr lang="en-US" smtClean="0"/>
              <a:t>6/12/2024</a:t>
            </a:fld>
            <a:endParaRPr lang="en-US" dirty="0"/>
          </a:p>
        </p:txBody>
      </p:sp>
      <p:sp>
        <p:nvSpPr>
          <p:cNvPr id="7" name="Title 6">
            <a:extLst>
              <a:ext uri="{FF2B5EF4-FFF2-40B4-BE49-F238E27FC236}">
                <a16:creationId xmlns:a16="http://schemas.microsoft.com/office/drawing/2014/main" id="{4A908FDF-AED7-646A-EEA0-FFBFA26EDC33}"/>
              </a:ext>
            </a:extLst>
          </p:cNvPr>
          <p:cNvSpPr>
            <a:spLocks noGrp="1"/>
          </p:cNvSpPr>
          <p:nvPr>
            <p:ph type="title"/>
          </p:nvPr>
        </p:nvSpPr>
        <p:spPr/>
        <p:txBody>
          <a:bodyPr/>
          <a:lstStyle/>
          <a:p>
            <a:r>
              <a:rPr lang="en-US" dirty="0"/>
              <a:t>Some Examples of Training Content Included</a:t>
            </a:r>
          </a:p>
        </p:txBody>
      </p:sp>
      <p:pic>
        <p:nvPicPr>
          <p:cNvPr id="12" name="Picture 11">
            <a:extLst>
              <a:ext uri="{FF2B5EF4-FFF2-40B4-BE49-F238E27FC236}">
                <a16:creationId xmlns:a16="http://schemas.microsoft.com/office/drawing/2014/main" id="{2A65C094-11B9-EC37-EFCA-E9879FB52701}"/>
              </a:ext>
            </a:extLst>
          </p:cNvPr>
          <p:cNvPicPr>
            <a:picLocks noChangeAspect="1"/>
          </p:cNvPicPr>
          <p:nvPr/>
        </p:nvPicPr>
        <p:blipFill>
          <a:blip r:embed="rId3"/>
          <a:stretch>
            <a:fillRect/>
          </a:stretch>
        </p:blipFill>
        <p:spPr>
          <a:xfrm>
            <a:off x="532436" y="1021314"/>
            <a:ext cx="4271058" cy="5237932"/>
          </a:xfrm>
          <a:prstGeom prst="rect">
            <a:avLst/>
          </a:prstGeom>
        </p:spPr>
      </p:pic>
      <p:pic>
        <p:nvPicPr>
          <p:cNvPr id="6" name="Picture 5" descr="A large factory with several machines&#10;&#10;Description automatically generated">
            <a:extLst>
              <a:ext uri="{FF2B5EF4-FFF2-40B4-BE49-F238E27FC236}">
                <a16:creationId xmlns:a16="http://schemas.microsoft.com/office/drawing/2014/main" id="{B4665D64-4F0B-C0E1-5838-F80C4B5E59FC}"/>
              </a:ext>
            </a:extLst>
          </p:cNvPr>
          <p:cNvPicPr>
            <a:picLocks noChangeAspect="1"/>
          </p:cNvPicPr>
          <p:nvPr/>
        </p:nvPicPr>
        <p:blipFill rotWithShape="1">
          <a:blip r:embed="rId4"/>
          <a:srcRect l="6717" r="6078"/>
          <a:stretch/>
        </p:blipFill>
        <p:spPr>
          <a:xfrm>
            <a:off x="5000000" y="1020497"/>
            <a:ext cx="6843657" cy="5238749"/>
          </a:xfrm>
          <a:prstGeom prst="rect">
            <a:avLst/>
          </a:prstGeom>
        </p:spPr>
      </p:pic>
    </p:spTree>
    <p:extLst>
      <p:ext uri="{BB962C8B-B14F-4D97-AF65-F5344CB8AC3E}">
        <p14:creationId xmlns:p14="http://schemas.microsoft.com/office/powerpoint/2010/main" val="910803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D35380-05A9-4E21-BFCA-6B36AA81ADD2}"/>
              </a:ext>
            </a:extLst>
          </p:cNvPr>
          <p:cNvSpPr>
            <a:spLocks noGrp="1"/>
          </p:cNvSpPr>
          <p:nvPr>
            <p:ph type="sldNum" sz="quarter" idx="12"/>
          </p:nvPr>
        </p:nvSpPr>
        <p:spPr/>
        <p:txBody>
          <a:bodyPr/>
          <a:lstStyle/>
          <a:p>
            <a:fld id="{0F9E79EF-7BDF-8348-B1A4-66C8D6F9D2E7}" type="slidenum">
              <a:rPr lang="en-US" smtClean="0"/>
              <a:pPr/>
              <a:t>6</a:t>
            </a:fld>
            <a:endParaRPr lang="en-US" dirty="0"/>
          </a:p>
        </p:txBody>
      </p:sp>
      <p:sp>
        <p:nvSpPr>
          <p:cNvPr id="4" name="Date Placeholder 3">
            <a:extLst>
              <a:ext uri="{FF2B5EF4-FFF2-40B4-BE49-F238E27FC236}">
                <a16:creationId xmlns:a16="http://schemas.microsoft.com/office/drawing/2014/main" id="{BA20D87C-C084-409C-90BD-CA17215D2B87}"/>
              </a:ext>
            </a:extLst>
          </p:cNvPr>
          <p:cNvSpPr>
            <a:spLocks noGrp="1"/>
          </p:cNvSpPr>
          <p:nvPr>
            <p:ph type="dt" sz="half" idx="2"/>
          </p:nvPr>
        </p:nvSpPr>
        <p:spPr/>
        <p:txBody>
          <a:bodyPr/>
          <a:lstStyle/>
          <a:p>
            <a:fld id="{9A921E7D-6E8D-4041-A7E2-4B88D26BE06A}" type="datetime1">
              <a:rPr lang="en-US" smtClean="0"/>
              <a:t>6/12/2024</a:t>
            </a:fld>
            <a:endParaRPr lang="en-US" dirty="0"/>
          </a:p>
        </p:txBody>
      </p:sp>
      <p:sp>
        <p:nvSpPr>
          <p:cNvPr id="6" name="Title 5">
            <a:extLst>
              <a:ext uri="{FF2B5EF4-FFF2-40B4-BE49-F238E27FC236}">
                <a16:creationId xmlns:a16="http://schemas.microsoft.com/office/drawing/2014/main" id="{4EE1714F-44D6-461B-97F8-D9BEE7E35911}"/>
              </a:ext>
            </a:extLst>
          </p:cNvPr>
          <p:cNvSpPr>
            <a:spLocks noGrp="1"/>
          </p:cNvSpPr>
          <p:nvPr>
            <p:ph type="title"/>
          </p:nvPr>
        </p:nvSpPr>
        <p:spPr/>
        <p:txBody>
          <a:bodyPr/>
          <a:lstStyle/>
          <a:p>
            <a:r>
              <a:rPr lang="en-US" dirty="0"/>
              <a:t>Flexible Implementation</a:t>
            </a:r>
          </a:p>
        </p:txBody>
      </p:sp>
      <p:pic>
        <p:nvPicPr>
          <p:cNvPr id="5" name="Picture 4" descr="Woman attending online class">
            <a:extLst>
              <a:ext uri="{FF2B5EF4-FFF2-40B4-BE49-F238E27FC236}">
                <a16:creationId xmlns:a16="http://schemas.microsoft.com/office/drawing/2014/main" id="{59E620F9-1663-61D8-B773-A0D994891F64}"/>
              </a:ext>
            </a:extLst>
          </p:cNvPr>
          <p:cNvPicPr>
            <a:picLocks noChangeAspect="1"/>
          </p:cNvPicPr>
          <p:nvPr/>
        </p:nvPicPr>
        <p:blipFill>
          <a:blip r:embed="rId3"/>
          <a:stretch>
            <a:fillRect/>
          </a:stretch>
        </p:blipFill>
        <p:spPr>
          <a:xfrm>
            <a:off x="7541534" y="1090174"/>
            <a:ext cx="3474706" cy="2316470"/>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0" name="Picture 9" descr="Teacher explaining hands-on equipment to class">
            <a:extLst>
              <a:ext uri="{FF2B5EF4-FFF2-40B4-BE49-F238E27FC236}">
                <a16:creationId xmlns:a16="http://schemas.microsoft.com/office/drawing/2014/main" id="{4B12126E-E055-ABFE-137D-CE03DAEAF97F}"/>
              </a:ext>
            </a:extLst>
          </p:cNvPr>
          <p:cNvPicPr>
            <a:picLocks noChangeAspect="1"/>
          </p:cNvPicPr>
          <p:nvPr/>
        </p:nvPicPr>
        <p:blipFill rotWithShape="1">
          <a:blip r:embed="rId4"/>
          <a:srcRect l="22016" r="24" b="33057"/>
          <a:stretch/>
        </p:blipFill>
        <p:spPr>
          <a:xfrm>
            <a:off x="7541533" y="3803999"/>
            <a:ext cx="3474706" cy="1988675"/>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9620BEB5-127D-8C8C-E2C8-88D9B70034A5}"/>
              </a:ext>
            </a:extLst>
          </p:cNvPr>
          <p:cNvSpPr txBox="1"/>
          <p:nvPr/>
        </p:nvSpPr>
        <p:spPr>
          <a:xfrm>
            <a:off x="450518" y="1090172"/>
            <a:ext cx="6695440" cy="286232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dirty="0">
                <a:solidFill>
                  <a:schemeClr val="bg2"/>
                </a:solidFill>
              </a:rPr>
              <a:t>Online, self-paced format allows students to work at their own pace, without an instructor. </a:t>
            </a:r>
          </a:p>
          <a:p>
            <a:endParaRPr lang="en-US" sz="2000" dirty="0">
              <a:solidFill>
                <a:schemeClr val="bg2"/>
              </a:solidFill>
            </a:endParaRPr>
          </a:p>
          <a:p>
            <a:r>
              <a:rPr lang="en-US" sz="2000" dirty="0">
                <a:solidFill>
                  <a:schemeClr val="bg2"/>
                </a:solidFill>
              </a:rPr>
              <a:t>This allows the training to be specific to the individual and their learning needs. </a:t>
            </a:r>
          </a:p>
          <a:p>
            <a:endParaRPr lang="en-US" sz="2000" dirty="0">
              <a:solidFill>
                <a:schemeClr val="bg2"/>
              </a:solidFill>
            </a:endParaRPr>
          </a:p>
          <a:p>
            <a:r>
              <a:rPr lang="en-US" sz="2000" dirty="0">
                <a:solidFill>
                  <a:schemeClr val="bg2"/>
                </a:solidFill>
              </a:rPr>
              <a:t>This also allows trainers to focus their valuable time on higher level learning, hands-on application and individualized support where learners are struggling. </a:t>
            </a:r>
          </a:p>
        </p:txBody>
      </p:sp>
      <p:sp>
        <p:nvSpPr>
          <p:cNvPr id="12" name="TextBox 11">
            <a:extLst>
              <a:ext uri="{FF2B5EF4-FFF2-40B4-BE49-F238E27FC236}">
                <a16:creationId xmlns:a16="http://schemas.microsoft.com/office/drawing/2014/main" id="{F0226864-3FA1-2BEC-A62D-A81009B6C5F0}"/>
              </a:ext>
            </a:extLst>
          </p:cNvPr>
          <p:cNvSpPr txBox="1"/>
          <p:nvPr/>
        </p:nvSpPr>
        <p:spPr>
          <a:xfrm>
            <a:off x="450518" y="4320255"/>
            <a:ext cx="6695440"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a:solidFill>
                  <a:schemeClr val="bg1"/>
                </a:solidFill>
              </a:rPr>
              <a:t>Can be customized to organizations needs, using a combination of mandatory and optional modules</a:t>
            </a:r>
          </a:p>
        </p:txBody>
      </p:sp>
      <p:sp>
        <p:nvSpPr>
          <p:cNvPr id="13" name="TextBox 12">
            <a:extLst>
              <a:ext uri="{FF2B5EF4-FFF2-40B4-BE49-F238E27FC236}">
                <a16:creationId xmlns:a16="http://schemas.microsoft.com/office/drawing/2014/main" id="{C0AC5809-A9F3-13E3-D55B-E0B0074CFDA1}"/>
              </a:ext>
            </a:extLst>
          </p:cNvPr>
          <p:cNvSpPr txBox="1"/>
          <p:nvPr/>
        </p:nvSpPr>
        <p:spPr>
          <a:xfrm>
            <a:off x="450518" y="5392564"/>
            <a:ext cx="6695440"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000" dirty="0"/>
              <a:t>Available 24/7 via web browser</a:t>
            </a:r>
          </a:p>
        </p:txBody>
      </p:sp>
      <p:pic>
        <p:nvPicPr>
          <p:cNvPr id="7" name="Picture 6" descr="A screenshot of a computer program&#10;&#10;Description automatically generated">
            <a:extLst>
              <a:ext uri="{FF2B5EF4-FFF2-40B4-BE49-F238E27FC236}">
                <a16:creationId xmlns:a16="http://schemas.microsoft.com/office/drawing/2014/main" id="{D5BEC991-6624-536C-A10F-883FBE4303C8}"/>
              </a:ext>
            </a:extLst>
          </p:cNvPr>
          <p:cNvPicPr>
            <a:picLocks noChangeAspect="1"/>
          </p:cNvPicPr>
          <p:nvPr/>
        </p:nvPicPr>
        <p:blipFill>
          <a:blip r:embed="rId5"/>
          <a:stretch>
            <a:fillRect/>
          </a:stretch>
        </p:blipFill>
        <p:spPr>
          <a:xfrm flipH="1">
            <a:off x="11823108" y="4602480"/>
            <a:ext cx="1442931" cy="1280161"/>
          </a:xfrm>
          <a:prstGeom prst="rect">
            <a:avLst/>
          </a:prstGeom>
          <a:ln w="76200" cap="sq">
            <a:solidFill>
              <a:srgbClr val="E983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3926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60868-0F70-4EA6-83B6-10518BC356DA}"/>
              </a:ext>
            </a:extLst>
          </p:cNvPr>
          <p:cNvSpPr>
            <a:spLocks noGrp="1"/>
          </p:cNvSpPr>
          <p:nvPr>
            <p:ph type="sldNum" sz="quarter" idx="12"/>
          </p:nvPr>
        </p:nvSpPr>
        <p:spPr/>
        <p:txBody>
          <a:bodyPr>
            <a:normAutofit/>
          </a:bodyPr>
          <a:lstStyle/>
          <a:p>
            <a:pPr>
              <a:spcAft>
                <a:spcPts val="600"/>
              </a:spcAft>
            </a:pPr>
            <a:fld id="{0F9E79EF-7BDF-8348-B1A4-66C8D6F9D2E7}" type="slidenum">
              <a:rPr lang="en-US" smtClean="0"/>
              <a:pPr>
                <a:spcAft>
                  <a:spcPts val="600"/>
                </a:spcAft>
              </a:pPr>
              <a:t>7</a:t>
            </a:fld>
            <a:endParaRPr lang="en-US"/>
          </a:p>
        </p:txBody>
      </p:sp>
      <p:sp>
        <p:nvSpPr>
          <p:cNvPr id="4" name="Date Placeholder 3">
            <a:extLst>
              <a:ext uri="{FF2B5EF4-FFF2-40B4-BE49-F238E27FC236}">
                <a16:creationId xmlns:a16="http://schemas.microsoft.com/office/drawing/2014/main" id="{486A9007-3347-44CD-BFB5-F213676AA242}"/>
              </a:ext>
            </a:extLst>
          </p:cNvPr>
          <p:cNvSpPr>
            <a:spLocks noGrp="1"/>
          </p:cNvSpPr>
          <p:nvPr>
            <p:ph type="dt" sz="half" idx="2"/>
          </p:nvPr>
        </p:nvSpPr>
        <p:spPr/>
        <p:txBody>
          <a:bodyPr anchor="ctr">
            <a:normAutofit/>
          </a:bodyPr>
          <a:lstStyle/>
          <a:p>
            <a:pPr>
              <a:spcAft>
                <a:spcPts val="600"/>
              </a:spcAft>
            </a:pPr>
            <a:fld id="{9A921E7D-6E8D-4041-A7E2-4B88D26BE06A}" type="datetime1">
              <a:rPr lang="en-US" smtClean="0"/>
              <a:pPr>
                <a:spcAft>
                  <a:spcPts val="600"/>
                </a:spcAft>
              </a:pPr>
              <a:t>6/12/2024</a:t>
            </a:fld>
            <a:endParaRPr lang="en-US"/>
          </a:p>
        </p:txBody>
      </p:sp>
      <p:sp>
        <p:nvSpPr>
          <p:cNvPr id="6" name="Title 5">
            <a:extLst>
              <a:ext uri="{FF2B5EF4-FFF2-40B4-BE49-F238E27FC236}">
                <a16:creationId xmlns:a16="http://schemas.microsoft.com/office/drawing/2014/main" id="{D61C892E-73B6-4D74-9545-1A85546A3A05}"/>
              </a:ext>
            </a:extLst>
          </p:cNvPr>
          <p:cNvSpPr>
            <a:spLocks noGrp="1"/>
          </p:cNvSpPr>
          <p:nvPr>
            <p:ph type="title"/>
          </p:nvPr>
        </p:nvSpPr>
        <p:spPr/>
        <p:txBody>
          <a:bodyPr anchor="b">
            <a:normAutofit/>
          </a:bodyPr>
          <a:lstStyle/>
          <a:p>
            <a:r>
              <a:rPr lang="en-US" dirty="0"/>
              <a:t>Outcomes from Workforce Training (WFT)</a:t>
            </a:r>
          </a:p>
        </p:txBody>
      </p:sp>
      <p:pic>
        <p:nvPicPr>
          <p:cNvPr id="16" name="Picture 15">
            <a:extLst>
              <a:ext uri="{FF2B5EF4-FFF2-40B4-BE49-F238E27FC236}">
                <a16:creationId xmlns:a16="http://schemas.microsoft.com/office/drawing/2014/main" id="{51D282BE-AE19-DF73-4705-ADE5D58D114F}"/>
              </a:ext>
            </a:extLst>
          </p:cNvPr>
          <p:cNvPicPr>
            <a:picLocks noChangeAspect="1"/>
          </p:cNvPicPr>
          <p:nvPr/>
        </p:nvPicPr>
        <p:blipFill>
          <a:blip r:embed="rId4"/>
          <a:stretch>
            <a:fillRect/>
          </a:stretch>
        </p:blipFill>
        <p:spPr>
          <a:xfrm>
            <a:off x="682850" y="1109839"/>
            <a:ext cx="9642250" cy="5066267"/>
          </a:xfrm>
          <a:prstGeom prst="rect">
            <a:avLst/>
          </a:prstGeom>
        </p:spPr>
      </p:pic>
    </p:spTree>
    <p:custDataLst>
      <p:tags r:id="rId1"/>
    </p:custDataLst>
    <p:extLst>
      <p:ext uri="{BB962C8B-B14F-4D97-AF65-F5344CB8AC3E}">
        <p14:creationId xmlns:p14="http://schemas.microsoft.com/office/powerpoint/2010/main" val="2136600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141C6B-2AA4-400E-B078-58C48A970D09}"/>
              </a:ext>
            </a:extLst>
          </p:cNvPr>
          <p:cNvSpPr>
            <a:spLocks noGrp="1"/>
          </p:cNvSpPr>
          <p:nvPr>
            <p:ph type="sldNum" sz="quarter" idx="12"/>
          </p:nvPr>
        </p:nvSpPr>
        <p:spPr/>
        <p:txBody>
          <a:bodyPr/>
          <a:lstStyle/>
          <a:p>
            <a:fld id="{852EDC43-5715-4340-B87E-2A4673F2E55A}" type="slidenum">
              <a:rPr lang="en-US" smtClean="0"/>
              <a:pPr/>
              <a:t>8</a:t>
            </a:fld>
            <a:endParaRPr lang="en-US" dirty="0"/>
          </a:p>
        </p:txBody>
      </p:sp>
      <p:sp>
        <p:nvSpPr>
          <p:cNvPr id="5" name="Date Placeholder 4">
            <a:extLst>
              <a:ext uri="{FF2B5EF4-FFF2-40B4-BE49-F238E27FC236}">
                <a16:creationId xmlns:a16="http://schemas.microsoft.com/office/drawing/2014/main" id="{FF435ED3-B341-4C4F-BAC8-DE2F7BAFBAB6}"/>
              </a:ext>
            </a:extLst>
          </p:cNvPr>
          <p:cNvSpPr>
            <a:spLocks noGrp="1"/>
          </p:cNvSpPr>
          <p:nvPr>
            <p:ph type="dt" sz="half" idx="2"/>
          </p:nvPr>
        </p:nvSpPr>
        <p:spPr/>
        <p:txBody>
          <a:bodyPr/>
          <a:lstStyle/>
          <a:p>
            <a:fld id="{29B51D6B-3893-9B4F-9162-B641A6945709}" type="datetime1">
              <a:rPr lang="en-US" smtClean="0"/>
              <a:t>6/12/2024</a:t>
            </a:fld>
            <a:endParaRPr lang="en-US" dirty="0"/>
          </a:p>
        </p:txBody>
      </p:sp>
      <p:sp>
        <p:nvSpPr>
          <p:cNvPr id="8" name="Title 7">
            <a:extLst>
              <a:ext uri="{FF2B5EF4-FFF2-40B4-BE49-F238E27FC236}">
                <a16:creationId xmlns:a16="http://schemas.microsoft.com/office/drawing/2014/main" id="{6E79A030-4AA1-438F-9D31-F7A8E6CE1A2B}"/>
              </a:ext>
            </a:extLst>
          </p:cNvPr>
          <p:cNvSpPr>
            <a:spLocks noGrp="1"/>
          </p:cNvSpPr>
          <p:nvPr>
            <p:ph type="title"/>
          </p:nvPr>
        </p:nvSpPr>
        <p:spPr/>
        <p:txBody>
          <a:bodyPr/>
          <a:lstStyle/>
          <a:p>
            <a:r>
              <a:rPr lang="en-US" dirty="0"/>
              <a:t>Workforce Training Certificate Example</a:t>
            </a:r>
          </a:p>
        </p:txBody>
      </p:sp>
      <p:pic>
        <p:nvPicPr>
          <p:cNvPr id="9" name="Picture 8">
            <a:extLst>
              <a:ext uri="{FF2B5EF4-FFF2-40B4-BE49-F238E27FC236}">
                <a16:creationId xmlns:a16="http://schemas.microsoft.com/office/drawing/2014/main" id="{0EB8CE97-DD99-4882-9364-C8C6199C020B}"/>
              </a:ext>
            </a:extLst>
          </p:cNvPr>
          <p:cNvPicPr>
            <a:picLocks noChangeAspect="1"/>
          </p:cNvPicPr>
          <p:nvPr/>
        </p:nvPicPr>
        <p:blipFill>
          <a:blip r:embed="rId3"/>
          <a:stretch>
            <a:fillRect/>
          </a:stretch>
        </p:blipFill>
        <p:spPr>
          <a:xfrm>
            <a:off x="4556428" y="1056659"/>
            <a:ext cx="6779166" cy="5019095"/>
          </a:xfrm>
          <a:prstGeom prst="rect">
            <a:avLst/>
          </a:prstGeom>
        </p:spPr>
      </p:pic>
      <p:cxnSp>
        <p:nvCxnSpPr>
          <p:cNvPr id="11" name="Straight Arrow Connector 10">
            <a:extLst>
              <a:ext uri="{FF2B5EF4-FFF2-40B4-BE49-F238E27FC236}">
                <a16:creationId xmlns:a16="http://schemas.microsoft.com/office/drawing/2014/main" id="{1EA77C59-01F5-49A4-8646-3AA3B4F19864}"/>
              </a:ext>
            </a:extLst>
          </p:cNvPr>
          <p:cNvCxnSpPr>
            <a:cxnSpLocks/>
          </p:cNvCxnSpPr>
          <p:nvPr/>
        </p:nvCxnSpPr>
        <p:spPr>
          <a:xfrm>
            <a:off x="3585212" y="2004753"/>
            <a:ext cx="3536577" cy="0"/>
          </a:xfrm>
          <a:prstGeom prst="straightConnector1">
            <a:avLst/>
          </a:prstGeom>
          <a:ln w="38100">
            <a:solidFill>
              <a:srgbClr val="F0AB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1ED7E09-3CCF-434F-B1DE-4F779B9F3350}"/>
              </a:ext>
            </a:extLst>
          </p:cNvPr>
          <p:cNvSpPr txBox="1"/>
          <p:nvPr/>
        </p:nvSpPr>
        <p:spPr>
          <a:xfrm>
            <a:off x="1037855" y="1498787"/>
            <a:ext cx="3327899" cy="646331"/>
          </a:xfrm>
          <a:prstGeom prst="rect">
            <a:avLst/>
          </a:prstGeom>
          <a:noFill/>
        </p:spPr>
        <p:txBody>
          <a:bodyPr wrap="square" rtlCol="0">
            <a:spAutoFit/>
          </a:bodyPr>
          <a:lstStyle/>
          <a:p>
            <a:r>
              <a:rPr lang="en-US" dirty="0">
                <a:solidFill>
                  <a:srgbClr val="394A58"/>
                </a:solidFill>
                <a:latin typeface="Arial" panose="020B0604020202020204" pitchFamily="34" charset="0"/>
                <a:cs typeface="Arial" panose="020B0604020202020204" pitchFamily="34" charset="0"/>
              </a:rPr>
              <a:t>Certificate not Certification (Similar to a Diploma)</a:t>
            </a:r>
          </a:p>
        </p:txBody>
      </p:sp>
      <p:cxnSp>
        <p:nvCxnSpPr>
          <p:cNvPr id="15" name="Straight Arrow Connector 14">
            <a:extLst>
              <a:ext uri="{FF2B5EF4-FFF2-40B4-BE49-F238E27FC236}">
                <a16:creationId xmlns:a16="http://schemas.microsoft.com/office/drawing/2014/main" id="{6ED4BBBC-C5CF-411E-AF0C-19A838F431D3}"/>
              </a:ext>
            </a:extLst>
          </p:cNvPr>
          <p:cNvCxnSpPr>
            <a:cxnSpLocks/>
          </p:cNvCxnSpPr>
          <p:nvPr/>
        </p:nvCxnSpPr>
        <p:spPr>
          <a:xfrm>
            <a:off x="3067251" y="4614970"/>
            <a:ext cx="1786467" cy="0"/>
          </a:xfrm>
          <a:prstGeom prst="straightConnector1">
            <a:avLst/>
          </a:prstGeom>
          <a:ln w="38100">
            <a:solidFill>
              <a:srgbClr val="F0AB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344829-EE76-402F-8482-5BD2727CAEA4}"/>
              </a:ext>
            </a:extLst>
          </p:cNvPr>
          <p:cNvSpPr txBox="1"/>
          <p:nvPr/>
        </p:nvSpPr>
        <p:spPr>
          <a:xfrm>
            <a:off x="1195705" y="4156774"/>
            <a:ext cx="2616134" cy="646331"/>
          </a:xfrm>
          <a:prstGeom prst="rect">
            <a:avLst/>
          </a:prstGeom>
          <a:noFill/>
        </p:spPr>
        <p:txBody>
          <a:bodyPr wrap="square" rtlCol="0">
            <a:spAutoFit/>
          </a:bodyPr>
          <a:lstStyle/>
          <a:p>
            <a:r>
              <a:rPr lang="en-US" dirty="0">
                <a:solidFill>
                  <a:srgbClr val="394A58"/>
                </a:solidFill>
                <a:latin typeface="Arial" panose="020B0604020202020204" pitchFamily="34" charset="0"/>
                <a:cs typeface="Arial" panose="020B0604020202020204" pitchFamily="34" charset="0"/>
              </a:rPr>
              <a:t>Only Lists Modules Completed</a:t>
            </a:r>
          </a:p>
        </p:txBody>
      </p:sp>
      <p:cxnSp>
        <p:nvCxnSpPr>
          <p:cNvPr id="18" name="Straight Arrow Connector 17">
            <a:extLst>
              <a:ext uri="{FF2B5EF4-FFF2-40B4-BE49-F238E27FC236}">
                <a16:creationId xmlns:a16="http://schemas.microsoft.com/office/drawing/2014/main" id="{922006FB-D1C8-475B-8E32-3F11069F3CDD}"/>
              </a:ext>
            </a:extLst>
          </p:cNvPr>
          <p:cNvCxnSpPr>
            <a:cxnSpLocks/>
          </p:cNvCxnSpPr>
          <p:nvPr/>
        </p:nvCxnSpPr>
        <p:spPr>
          <a:xfrm>
            <a:off x="3067251" y="5529248"/>
            <a:ext cx="4336926" cy="0"/>
          </a:xfrm>
          <a:prstGeom prst="straightConnector1">
            <a:avLst/>
          </a:prstGeom>
          <a:ln w="38100">
            <a:solidFill>
              <a:srgbClr val="F0AB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6404863-8801-4EAE-8FDC-EF0F598F2447}"/>
              </a:ext>
            </a:extLst>
          </p:cNvPr>
          <p:cNvSpPr txBox="1"/>
          <p:nvPr/>
        </p:nvSpPr>
        <p:spPr>
          <a:xfrm>
            <a:off x="1195705" y="5059596"/>
            <a:ext cx="3494193" cy="646331"/>
          </a:xfrm>
          <a:prstGeom prst="rect">
            <a:avLst/>
          </a:prstGeom>
          <a:noFill/>
        </p:spPr>
        <p:txBody>
          <a:bodyPr wrap="square" rtlCol="0">
            <a:spAutoFit/>
          </a:bodyPr>
          <a:lstStyle/>
          <a:p>
            <a:r>
              <a:rPr lang="en-US" dirty="0">
                <a:solidFill>
                  <a:srgbClr val="394A58"/>
                </a:solidFill>
                <a:latin typeface="Arial" panose="020B0604020202020204" pitchFamily="34" charset="0"/>
                <a:cs typeface="Arial" panose="020B0604020202020204" pitchFamily="34" charset="0"/>
              </a:rPr>
              <a:t>Valid for Two Years/ Refresher or CE Training</a:t>
            </a:r>
          </a:p>
        </p:txBody>
      </p:sp>
      <p:cxnSp>
        <p:nvCxnSpPr>
          <p:cNvPr id="21" name="Straight Arrow Connector 20">
            <a:extLst>
              <a:ext uri="{FF2B5EF4-FFF2-40B4-BE49-F238E27FC236}">
                <a16:creationId xmlns:a16="http://schemas.microsoft.com/office/drawing/2014/main" id="{2C5A7FC0-8832-463C-8D6A-658789155183}"/>
              </a:ext>
            </a:extLst>
          </p:cNvPr>
          <p:cNvCxnSpPr>
            <a:cxnSpLocks/>
          </p:cNvCxnSpPr>
          <p:nvPr/>
        </p:nvCxnSpPr>
        <p:spPr>
          <a:xfrm>
            <a:off x="6502270" y="5895904"/>
            <a:ext cx="1803813" cy="0"/>
          </a:xfrm>
          <a:prstGeom prst="straightConnector1">
            <a:avLst/>
          </a:prstGeom>
          <a:ln w="38100">
            <a:solidFill>
              <a:srgbClr val="F0AB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621C6FC-16CA-4A0E-B8AC-1E4E2D74FFED}"/>
              </a:ext>
            </a:extLst>
          </p:cNvPr>
          <p:cNvSpPr txBox="1"/>
          <p:nvPr/>
        </p:nvSpPr>
        <p:spPr>
          <a:xfrm>
            <a:off x="3980265" y="5688742"/>
            <a:ext cx="2616134" cy="369332"/>
          </a:xfrm>
          <a:prstGeom prst="rect">
            <a:avLst/>
          </a:prstGeom>
          <a:noFill/>
        </p:spPr>
        <p:txBody>
          <a:bodyPr wrap="square" rtlCol="0">
            <a:spAutoFit/>
          </a:bodyPr>
          <a:lstStyle/>
          <a:p>
            <a:pPr algn="ctr"/>
            <a:r>
              <a:rPr lang="en-US" dirty="0">
                <a:solidFill>
                  <a:srgbClr val="394A58"/>
                </a:solidFill>
                <a:latin typeface="Arial" panose="020B0604020202020204" pitchFamily="34" charset="0"/>
                <a:cs typeface="Arial" panose="020B0604020202020204" pitchFamily="34" charset="0"/>
              </a:rPr>
              <a:t>Unique ID/ Validation</a:t>
            </a:r>
          </a:p>
        </p:txBody>
      </p:sp>
      <p:cxnSp>
        <p:nvCxnSpPr>
          <p:cNvPr id="24" name="Straight Arrow Connector 23">
            <a:extLst>
              <a:ext uri="{FF2B5EF4-FFF2-40B4-BE49-F238E27FC236}">
                <a16:creationId xmlns:a16="http://schemas.microsoft.com/office/drawing/2014/main" id="{B17B2BDA-8C25-447C-B571-190573D2DE35}"/>
              </a:ext>
            </a:extLst>
          </p:cNvPr>
          <p:cNvCxnSpPr>
            <a:cxnSpLocks/>
          </p:cNvCxnSpPr>
          <p:nvPr/>
        </p:nvCxnSpPr>
        <p:spPr>
          <a:xfrm>
            <a:off x="3195247" y="3089636"/>
            <a:ext cx="3595968" cy="0"/>
          </a:xfrm>
          <a:prstGeom prst="straightConnector1">
            <a:avLst/>
          </a:prstGeom>
          <a:ln w="38100">
            <a:solidFill>
              <a:srgbClr val="F0AB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BAA8D08-AF19-42D8-91EA-1EB7D8602796}"/>
              </a:ext>
            </a:extLst>
          </p:cNvPr>
          <p:cNvSpPr txBox="1"/>
          <p:nvPr/>
        </p:nvSpPr>
        <p:spPr>
          <a:xfrm>
            <a:off x="1558947" y="2855580"/>
            <a:ext cx="2616134" cy="369332"/>
          </a:xfrm>
          <a:prstGeom prst="rect">
            <a:avLst/>
          </a:prstGeom>
          <a:noFill/>
        </p:spPr>
        <p:txBody>
          <a:bodyPr wrap="square" rtlCol="0">
            <a:spAutoFit/>
          </a:bodyPr>
          <a:lstStyle/>
          <a:p>
            <a:r>
              <a:rPr lang="en-US" dirty="0">
                <a:solidFill>
                  <a:srgbClr val="394A58"/>
                </a:solidFill>
                <a:latin typeface="Arial" panose="020B0604020202020204" pitchFamily="34" charset="0"/>
                <a:cs typeface="Arial" panose="020B0604020202020204" pitchFamily="34" charset="0"/>
              </a:rPr>
              <a:t>User’s Name</a:t>
            </a:r>
          </a:p>
        </p:txBody>
      </p:sp>
      <p:pic>
        <p:nvPicPr>
          <p:cNvPr id="32" name="Picture 31">
            <a:extLst>
              <a:ext uri="{FF2B5EF4-FFF2-40B4-BE49-F238E27FC236}">
                <a16:creationId xmlns:a16="http://schemas.microsoft.com/office/drawing/2014/main" id="{EB39EECA-1BCA-287A-E13A-88D97887392C}"/>
              </a:ext>
            </a:extLst>
          </p:cNvPr>
          <p:cNvPicPr>
            <a:picLocks noChangeAspect="1"/>
          </p:cNvPicPr>
          <p:nvPr/>
        </p:nvPicPr>
        <p:blipFill>
          <a:blip r:embed="rId4"/>
          <a:stretch>
            <a:fillRect/>
          </a:stretch>
        </p:blipFill>
        <p:spPr>
          <a:xfrm>
            <a:off x="819994" y="951891"/>
            <a:ext cx="10552011" cy="5382162"/>
          </a:xfrm>
          <a:prstGeom prst="rect">
            <a:avLst/>
          </a:prstGeom>
        </p:spPr>
      </p:pic>
    </p:spTree>
    <p:extLst>
      <p:ext uri="{BB962C8B-B14F-4D97-AF65-F5344CB8AC3E}">
        <p14:creationId xmlns:p14="http://schemas.microsoft.com/office/powerpoint/2010/main" val="2683593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801AE2-7F71-F140-3010-35C03F1F3F29}"/>
              </a:ext>
            </a:extLst>
          </p:cNvPr>
          <p:cNvSpPr>
            <a:spLocks noGrp="1"/>
          </p:cNvSpPr>
          <p:nvPr>
            <p:ph type="sldNum" sz="quarter" idx="12"/>
          </p:nvPr>
        </p:nvSpPr>
        <p:spPr>
          <a:xfrm>
            <a:off x="11200025" y="6410819"/>
            <a:ext cx="409633" cy="282210"/>
          </a:xfrm>
        </p:spPr>
        <p:txBody>
          <a:bodyPr>
            <a:normAutofit/>
          </a:bodyPr>
          <a:lstStyle/>
          <a:p>
            <a:pPr>
              <a:spcAft>
                <a:spcPts val="600"/>
              </a:spcAft>
            </a:pPr>
            <a:fld id="{9E798349-A7B3-7C46-B289-8B76DA19F174}" type="slidenum">
              <a:rPr lang="en-US" smtClean="0"/>
              <a:pPr>
                <a:spcAft>
                  <a:spcPts val="600"/>
                </a:spcAft>
              </a:pPr>
              <a:t>9</a:t>
            </a:fld>
            <a:endParaRPr lang="en-US"/>
          </a:p>
        </p:txBody>
      </p:sp>
      <p:sp>
        <p:nvSpPr>
          <p:cNvPr id="3" name="Date Placeholder 2">
            <a:extLst>
              <a:ext uri="{FF2B5EF4-FFF2-40B4-BE49-F238E27FC236}">
                <a16:creationId xmlns:a16="http://schemas.microsoft.com/office/drawing/2014/main" id="{B768F97B-1A24-222C-B7FC-536BA8452B5D}"/>
              </a:ext>
            </a:extLst>
          </p:cNvPr>
          <p:cNvSpPr>
            <a:spLocks noGrp="1"/>
          </p:cNvSpPr>
          <p:nvPr>
            <p:ph type="dt" sz="half" idx="2"/>
          </p:nvPr>
        </p:nvSpPr>
        <p:spPr>
          <a:xfrm>
            <a:off x="10325100" y="6470370"/>
            <a:ext cx="845114" cy="365125"/>
          </a:xfrm>
        </p:spPr>
        <p:txBody>
          <a:bodyPr vert="horz" lIns="91440" tIns="45720" rIns="91440" bIns="45720" rtlCol="0" anchor="ctr">
            <a:normAutofit/>
          </a:bodyPr>
          <a:lstStyle/>
          <a:p>
            <a:pPr>
              <a:spcAft>
                <a:spcPts val="600"/>
              </a:spcAft>
            </a:pPr>
            <a:fld id="{37EB163A-87D5-E34E-AC17-D1FD5B4351FB}" type="datetime1">
              <a:rPr lang="en-US" smtClean="0"/>
              <a:pPr>
                <a:spcAft>
                  <a:spcPts val="600"/>
                </a:spcAft>
              </a:pPr>
              <a:t>6/12/2024</a:t>
            </a:fld>
            <a:endParaRPr lang="en-US"/>
          </a:p>
        </p:txBody>
      </p:sp>
      <p:sp>
        <p:nvSpPr>
          <p:cNvPr id="17" name="Footer Placeholder 5">
            <a:extLst>
              <a:ext uri="{FF2B5EF4-FFF2-40B4-BE49-F238E27FC236}">
                <a16:creationId xmlns:a16="http://schemas.microsoft.com/office/drawing/2014/main" id="{8E2AC7EF-4798-BA24-3EE4-80DED12DFAC3}"/>
              </a:ext>
            </a:extLst>
          </p:cNvPr>
          <p:cNvSpPr>
            <a:spLocks noGrp="1"/>
          </p:cNvSpPr>
          <p:nvPr>
            <p:ph type="ftr" sz="quarter" idx="3"/>
          </p:nvPr>
        </p:nvSpPr>
        <p:spPr>
          <a:xfrm>
            <a:off x="4038600" y="6454576"/>
            <a:ext cx="4114800" cy="365125"/>
          </a:xfrm>
        </p:spPr>
        <p:txBody>
          <a:bodyPr/>
          <a:lstStyle/>
          <a:p>
            <a:endParaRPr lang="en-US"/>
          </a:p>
        </p:txBody>
      </p:sp>
      <p:sp>
        <p:nvSpPr>
          <p:cNvPr id="5" name="Title 4">
            <a:extLst>
              <a:ext uri="{FF2B5EF4-FFF2-40B4-BE49-F238E27FC236}">
                <a16:creationId xmlns:a16="http://schemas.microsoft.com/office/drawing/2014/main" id="{99CE2F03-A35D-416B-2066-C351FCE74B39}"/>
              </a:ext>
            </a:extLst>
          </p:cNvPr>
          <p:cNvSpPr>
            <a:spLocks noGrp="1"/>
          </p:cNvSpPr>
          <p:nvPr>
            <p:ph type="title"/>
          </p:nvPr>
        </p:nvSpPr>
        <p:spPr>
          <a:xfrm>
            <a:off x="450518" y="-50035"/>
            <a:ext cx="10515600" cy="865610"/>
          </a:xfrm>
        </p:spPr>
        <p:txBody>
          <a:bodyPr vert="horz" lIns="91440" tIns="45720" rIns="91440" bIns="45720" rtlCol="0" anchor="b">
            <a:normAutofit/>
          </a:bodyPr>
          <a:lstStyle/>
          <a:p>
            <a:r>
              <a:rPr lang="en-US" kern="1200">
                <a:effectLst/>
                <a:latin typeface="+mj-lt"/>
                <a:ea typeface="+mj-ea"/>
                <a:cs typeface="+mj-cs"/>
              </a:rPr>
              <a:t>Let’s take a deeper look</a:t>
            </a:r>
          </a:p>
        </p:txBody>
      </p:sp>
      <p:graphicFrame>
        <p:nvGraphicFramePr>
          <p:cNvPr id="18" name="TextBox 5">
            <a:extLst>
              <a:ext uri="{FF2B5EF4-FFF2-40B4-BE49-F238E27FC236}">
                <a16:creationId xmlns:a16="http://schemas.microsoft.com/office/drawing/2014/main" id="{579615A5-4DFA-5FEE-C334-8FC38FC3F802}"/>
              </a:ext>
            </a:extLst>
          </p:cNvPr>
          <p:cNvGraphicFramePr/>
          <p:nvPr>
            <p:extLst>
              <p:ext uri="{D42A27DB-BD31-4B8C-83A1-F6EECF244321}">
                <p14:modId xmlns:p14="http://schemas.microsoft.com/office/powerpoint/2010/main" val="1918921229"/>
              </p:ext>
            </p:extLst>
          </p:nvPr>
        </p:nvGraphicFramePr>
        <p:xfrm>
          <a:off x="450518" y="1551484"/>
          <a:ext cx="11195410" cy="4621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2687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IPC REBRAND THEME" val="Yw1YG5zf"/>
  <p:tag name="ARTICULATE_PROJECT_OPEN" val="0"/>
  <p:tag name="ARTICULATE_SLIDE_COUNT" val="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PC Rebrand Theme">
  <a:themeElements>
    <a:clrScheme name="NEW IPC Brand Colors">
      <a:dk1>
        <a:srgbClr val="000000"/>
      </a:dk1>
      <a:lt1>
        <a:srgbClr val="FFFFFF"/>
      </a:lt1>
      <a:dk2>
        <a:srgbClr val="394A58"/>
      </a:dk2>
      <a:lt2>
        <a:srgbClr val="FFFFFF"/>
      </a:lt2>
      <a:accent1>
        <a:srgbClr val="0074CF"/>
      </a:accent1>
      <a:accent2>
        <a:srgbClr val="E98300"/>
      </a:accent2>
      <a:accent3>
        <a:srgbClr val="00B299"/>
      </a:accent3>
      <a:accent4>
        <a:srgbClr val="F0AB00"/>
      </a:accent4>
      <a:accent5>
        <a:srgbClr val="009B3A"/>
      </a:accent5>
      <a:accent6>
        <a:srgbClr val="8D248D"/>
      </a:accent6>
      <a:hlink>
        <a:srgbClr val="0073CF"/>
      </a:hlink>
      <a:folHlink>
        <a:srgbClr val="394957"/>
      </a:folHlink>
    </a:clrScheme>
    <a:fontScheme name="Custom 69">
      <a:majorFont>
        <a:latin typeface="Aeonik Bold"/>
        <a:ea typeface=""/>
        <a:cs typeface=""/>
      </a:majorFont>
      <a:minorFont>
        <a:latin typeface="Aeonik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C Brand PowerPoint Template Lite Version" id="{197F9542-0441-684C-808E-7AC95A7C89AA}" vid="{6D804E11-AA29-0046-9E78-367077A681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0a263e31-3732-4786-ad78-64ff6759da4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A6A2AF5162284B9801167D35F8DD6F" ma:contentTypeVersion="11" ma:contentTypeDescription="Create a new document." ma:contentTypeScope="" ma:versionID="9457986600518aa941433e5b9a4691be">
  <xsd:schema xmlns:xsd="http://www.w3.org/2001/XMLSchema" xmlns:xs="http://www.w3.org/2001/XMLSchema" xmlns:p="http://schemas.microsoft.com/office/2006/metadata/properties" xmlns:ns2="0a263e31-3732-4786-ad78-64ff6759da43" targetNamespace="http://schemas.microsoft.com/office/2006/metadata/properties" ma:root="true" ma:fieldsID="308c43141bdb5001508042230cd607f7" ns2:_="">
    <xsd:import namespace="0a263e31-3732-4786-ad78-64ff6759da4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263e31-3732-4786-ad78-64ff6759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269A63-76B7-44CE-A68B-C9C68BF0FAEB}">
  <ds:schemaRefs>
    <ds:schemaRef ds:uri="0a263e31-3732-4786-ad78-64ff6759da43"/>
    <ds:schemaRef ds:uri="9eb919b9-c7b9-460e-98eb-79003d717e24"/>
    <ds:schemaRef ds:uri="abc80bb6-4046-4959-8d36-47748cee2c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A87B3A4-CF74-4E82-9115-18A9604597BC}">
  <ds:schemaRefs>
    <ds:schemaRef ds:uri="http://schemas.microsoft.com/sharepoint/v3/contenttype/forms"/>
  </ds:schemaRefs>
</ds:datastoreItem>
</file>

<file path=customXml/itemProps3.xml><?xml version="1.0" encoding="utf-8"?>
<ds:datastoreItem xmlns:ds="http://schemas.openxmlformats.org/officeDocument/2006/customXml" ds:itemID="{E296BB01-F2E9-464E-BA57-5B39F784093A}">
  <ds:schemaRefs>
    <ds:schemaRef ds:uri="0a263e31-3732-4786-ad78-64ff6759da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19843</TotalTime>
  <Words>733</Words>
  <Application>Microsoft Office PowerPoint</Application>
  <PresentationFormat>Widescreen</PresentationFormat>
  <Paragraphs>101</Paragraphs>
  <Slides>11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Aeonik Bold</vt:lpstr>
      <vt:lpstr>Aeonik Regular</vt:lpstr>
      <vt:lpstr>Wingdings</vt:lpstr>
      <vt:lpstr>IPC Rebrand Theme</vt:lpstr>
      <vt:lpstr>Unlocking Success  with IPC Workforce Training</vt:lpstr>
      <vt:lpstr>Which of these challenges apply to you? </vt:lpstr>
      <vt:lpstr>What is Workforce Training (WFT)</vt:lpstr>
      <vt:lpstr>Workforce Training Framework - Pathways</vt:lpstr>
      <vt:lpstr>Some Examples of Training Content Included</vt:lpstr>
      <vt:lpstr>Flexible Implementation</vt:lpstr>
      <vt:lpstr>Outcomes from Workforce Training (WFT)</vt:lpstr>
      <vt:lpstr>Workforce Training Certificate Example</vt:lpstr>
      <vt:lpstr>Let’s take a deeper look</vt:lpstr>
      <vt:lpstr>White Paper from IPC Education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 Slide Title Goes Here Nice and Big.</dc:title>
  <dc:creator>Cheryl Peaslee</dc:creator>
  <cp:lastModifiedBy>Mike Hoyt</cp:lastModifiedBy>
  <cp:revision>95</cp:revision>
  <dcterms:created xsi:type="dcterms:W3CDTF">2020-05-22T20:40:52Z</dcterms:created>
  <dcterms:modified xsi:type="dcterms:W3CDTF">2024-06-12T18:19:57Z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06CCC33B-5D35-4749-9262-95E5128E443E</vt:lpwstr>
  </property>
  <property fmtid="{D5CDD505-2E9C-101B-9397-08002B2CF9AE}" pid="3" name="ArticulatePath">
    <vt:lpwstr>https://d.docs.live.net/bfdbf960b5fc32c3/02. aPresentation/01. Current Clients/01. Purnendu (Upwork)/65. Cheryl Peaslee/19-IPC-042 IPC Template Light V1.0</vt:lpwstr>
  </property>
  <property fmtid="{D5CDD505-2E9C-101B-9397-08002B2CF9AE}" pid="4" name="ContentTypeId">
    <vt:lpwstr>0x01010073A6A2AF5162284B9801167D35F8DD6F</vt:lpwstr>
  </property>
</Properties>
</file>